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089509" y="11048130"/>
            <a:ext cx="7905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1477328"/>
          </a:xfrm>
        </p:spPr>
        <p:txBody>
          <a:bodyPr/>
          <a:lstStyle/>
          <a:p>
            <a:r>
              <a:rPr lang="en-US" sz="9600" dirty="0" smtClean="0"/>
              <a:t>… continued from Part 1…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9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122" y="340182"/>
            <a:ext cx="15999344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00405" y="11065328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00350" y="11065328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899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199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299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2</a:t>
            </a:fld>
            <a:endParaRPr spc="-1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3</a:t>
            </a:fld>
            <a:endParaRPr spc="-1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4</a:t>
            </a:fld>
            <a:endParaRPr spc="-1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2077"/>
            <a:ext cx="17602200" cy="11803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5</a:t>
            </a:fld>
            <a:endParaRPr spc="-1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4416"/>
            <a:ext cx="17602200" cy="1178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6</a:t>
            </a:fld>
            <a:endParaRPr spc="-1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4416"/>
            <a:ext cx="17602200" cy="1178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08917" y="11050851"/>
            <a:ext cx="91059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919" dirty="0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40" dirty="0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129"/>
            <a:ext cx="17602200" cy="11768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22175" y="11050851"/>
            <a:ext cx="89661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919" dirty="0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140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fld id="{81D60167-4931-47E6-BA6A-407CBD079E47}" type="slidenum">
              <a:rPr sz="3600" b="1" spc="-540" dirty="0">
                <a:solidFill>
                  <a:srgbClr val="49AA42"/>
                </a:solidFill>
                <a:latin typeface="Times New Roman"/>
                <a:cs typeface="Times New Roman"/>
              </a:rPr>
              <a:t>8</a:t>
            </a:fld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422" y="342900"/>
            <a:ext cx="1599934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22175" y="11050851"/>
            <a:ext cx="89661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919" dirty="0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140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fld id="{81D60167-4931-47E6-BA6A-407CBD079E47}" type="slidenum">
              <a:rPr sz="3600" b="1" spc="-540" dirty="0">
                <a:solidFill>
                  <a:srgbClr val="49AA42"/>
                </a:solidFill>
                <a:latin typeface="Times New Roman"/>
                <a:cs typeface="Times New Roman"/>
              </a:rPr>
              <a:t>9</a:t>
            </a:fld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14</Words>
  <Application>Microsoft Office PowerPoint</Application>
  <PresentationFormat>Custom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… continued from Part 1…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2</cp:revision>
  <dcterms:created xsi:type="dcterms:W3CDTF">2014-02-18T10:22:50Z</dcterms:created>
  <dcterms:modified xsi:type="dcterms:W3CDTF">2014-07-06T06:33:13Z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2014-02-18T00:00:00Z</vt:filetime>
  </property>
  <property fmtid="{D5CDD505-2E9C-101B-9397-08002B2CF9AE}" pid="3" name="LastSaved">
    <vt:filetime>2014-02-18T00:00:00Z</vt:filetime>
  </property>
</Properties>
</file>