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4455" y="11050851"/>
            <a:ext cx="892175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0182"/>
            <a:ext cx="17602200" cy="11775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572006" y="357499"/>
            <a:ext cx="8458187" cy="11400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0182"/>
            <a:ext cx="17602200" cy="11775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377946" y="342900"/>
            <a:ext cx="10846314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2014-02-18T10:26:58Z</dcterms:created>
  <dcterms:modified xsi:type="dcterms:W3CDTF">2014-02-18T10:26:58Z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2014-02-18T00:00:00Z</vt:filetime>
  </property>
  <property fmtid="{D5CDD505-2E9C-101B-9397-08002B2CF9AE}" pid="3" name="LastSaved">
    <vt:filetime>2014-02-18T00:00:00Z</vt:filetime>
  </property>
</Properties>
</file>