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7602200" cy="12115800"/>
  <p:notesSz cx="17602200" cy="121158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20165" y="3755898"/>
            <a:ext cx="14961870" cy="25443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640330" y="6784848"/>
            <a:ext cx="12321540" cy="3028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3600" b="1">
                <a:solidFill>
                  <a:srgbClr val="49AA42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75"/>
              <a:t>5</a:t>
            </a:r>
            <a:r>
              <a:rPr dirty="0" spc="-630"/>
              <a:t>A</a:t>
            </a:r>
            <a:r>
              <a:rPr dirty="0" spc="140"/>
              <a:t>-</a:t>
            </a:r>
            <a:fld id="{81D60167-4931-47E6-BA6A-407CBD079E47}" type="slidenum">
              <a:rPr dirty="0" spc="-7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3600" b="1">
                <a:solidFill>
                  <a:srgbClr val="49AA42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75"/>
              <a:t>5</a:t>
            </a:r>
            <a:r>
              <a:rPr dirty="0" spc="-630"/>
              <a:t>A</a:t>
            </a:r>
            <a:r>
              <a:rPr dirty="0" spc="140"/>
              <a:t>-</a:t>
            </a:r>
            <a:fld id="{81D60167-4931-47E6-BA6A-407CBD079E47}" type="slidenum">
              <a:rPr dirty="0" spc="-7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880110" y="2786634"/>
            <a:ext cx="7656957" cy="7996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065133" y="2786634"/>
            <a:ext cx="7656957" cy="7996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3600" b="1">
                <a:solidFill>
                  <a:srgbClr val="49AA42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75"/>
              <a:t>5</a:t>
            </a:r>
            <a:r>
              <a:rPr dirty="0" spc="-630"/>
              <a:t>A</a:t>
            </a:r>
            <a:r>
              <a:rPr dirty="0" spc="140"/>
              <a:t>-</a:t>
            </a:r>
            <a:fld id="{81D60167-4931-47E6-BA6A-407CBD079E47}" type="slidenum">
              <a:rPr dirty="0" spc="-75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3600" b="1">
                <a:solidFill>
                  <a:srgbClr val="49AA42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75"/>
              <a:t>5</a:t>
            </a:r>
            <a:r>
              <a:rPr dirty="0" spc="-630"/>
              <a:t>A</a:t>
            </a:r>
            <a:r>
              <a:rPr dirty="0" spc="140"/>
              <a:t>-</a:t>
            </a:r>
            <a:fld id="{81D60167-4931-47E6-BA6A-407CBD079E47}" type="slidenum">
              <a:rPr dirty="0" spc="-75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3600" b="1">
                <a:solidFill>
                  <a:srgbClr val="49AA42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75"/>
              <a:t>5</a:t>
            </a:r>
            <a:r>
              <a:rPr dirty="0" spc="-630"/>
              <a:t>A</a:t>
            </a:r>
            <a:r>
              <a:rPr dirty="0" spc="140"/>
              <a:t>-</a:t>
            </a:r>
            <a:fld id="{81D60167-4931-47E6-BA6A-407CBD079E47}" type="slidenum">
              <a:rPr dirty="0" spc="-7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0110" y="484632"/>
            <a:ext cx="15841980" cy="19385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80110" y="2786634"/>
            <a:ext cx="15841980" cy="7996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984748" y="11267694"/>
            <a:ext cx="5632704" cy="605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880110" y="11267694"/>
            <a:ext cx="4048506" cy="605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5919656" y="11050851"/>
            <a:ext cx="901700" cy="571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>
                <a:solidFill>
                  <a:srgbClr val="49AA42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75"/>
              <a:t>5</a:t>
            </a:r>
            <a:r>
              <a:rPr dirty="0" spc="-630"/>
              <a:t>A</a:t>
            </a:r>
            <a:r>
              <a:rPr dirty="0" spc="140"/>
              <a:t>-</a:t>
            </a:r>
            <a:fld id="{81D60167-4931-47E6-BA6A-407CBD079E47}" type="slidenum">
              <a:rPr dirty="0" spc="-7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8750" y="342900"/>
            <a:ext cx="14858999" cy="1177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5614705" y="11068050"/>
            <a:ext cx="1498600" cy="584200"/>
          </a:xfrm>
          <a:custGeom>
            <a:avLst/>
            <a:gdLst/>
            <a:ahLst/>
            <a:cxnLst/>
            <a:rect l="l" t="t" r="r" b="b"/>
            <a:pathLst>
              <a:path w="1498600" h="584200">
                <a:moveTo>
                  <a:pt x="114244" y="0"/>
                </a:moveTo>
                <a:lnTo>
                  <a:pt x="68386" y="443"/>
                </a:lnTo>
                <a:lnTo>
                  <a:pt x="25528" y="6929"/>
                </a:lnTo>
                <a:lnTo>
                  <a:pt x="2816" y="40411"/>
                </a:lnTo>
                <a:lnTo>
                  <a:pt x="42" y="89420"/>
                </a:lnTo>
                <a:lnTo>
                  <a:pt x="0" y="494779"/>
                </a:lnTo>
                <a:lnTo>
                  <a:pt x="388" y="515758"/>
                </a:lnTo>
                <a:lnTo>
                  <a:pt x="6873" y="558616"/>
                </a:lnTo>
                <a:lnTo>
                  <a:pt x="40355" y="581328"/>
                </a:lnTo>
                <a:lnTo>
                  <a:pt x="95733" y="584178"/>
                </a:lnTo>
                <a:lnTo>
                  <a:pt x="1409124" y="584144"/>
                </a:lnTo>
                <a:lnTo>
                  <a:pt x="1447513" y="582703"/>
                </a:lnTo>
                <a:lnTo>
                  <a:pt x="1488127" y="565186"/>
                </a:lnTo>
                <a:lnTo>
                  <a:pt x="1498258" y="510417"/>
                </a:lnTo>
                <a:lnTo>
                  <a:pt x="1498489" y="89420"/>
                </a:lnTo>
                <a:lnTo>
                  <a:pt x="1498101" y="68441"/>
                </a:lnTo>
                <a:lnTo>
                  <a:pt x="1491615" y="25583"/>
                </a:lnTo>
                <a:lnTo>
                  <a:pt x="1458133" y="2871"/>
                </a:lnTo>
                <a:lnTo>
                  <a:pt x="1402755" y="21"/>
                </a:lnTo>
                <a:lnTo>
                  <a:pt x="1142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5614650" y="11068050"/>
            <a:ext cx="1498600" cy="584200"/>
          </a:xfrm>
          <a:custGeom>
            <a:avLst/>
            <a:gdLst/>
            <a:ahLst/>
            <a:cxnLst/>
            <a:rect l="l" t="t" r="r" b="b"/>
            <a:pathLst>
              <a:path w="1498600" h="584200">
                <a:moveTo>
                  <a:pt x="114300" y="0"/>
                </a:moveTo>
                <a:lnTo>
                  <a:pt x="68441" y="443"/>
                </a:lnTo>
                <a:lnTo>
                  <a:pt x="25583" y="6929"/>
                </a:lnTo>
                <a:lnTo>
                  <a:pt x="2871" y="40411"/>
                </a:lnTo>
                <a:lnTo>
                  <a:pt x="21" y="95789"/>
                </a:lnTo>
                <a:lnTo>
                  <a:pt x="0" y="469900"/>
                </a:lnTo>
                <a:lnTo>
                  <a:pt x="55" y="494779"/>
                </a:lnTo>
                <a:lnTo>
                  <a:pt x="1496" y="533169"/>
                </a:lnTo>
                <a:lnTo>
                  <a:pt x="19013" y="573782"/>
                </a:lnTo>
                <a:lnTo>
                  <a:pt x="73782" y="583914"/>
                </a:lnTo>
                <a:lnTo>
                  <a:pt x="1384300" y="584200"/>
                </a:lnTo>
                <a:lnTo>
                  <a:pt x="1409179" y="584144"/>
                </a:lnTo>
                <a:lnTo>
                  <a:pt x="1447569" y="582703"/>
                </a:lnTo>
                <a:lnTo>
                  <a:pt x="1488182" y="565186"/>
                </a:lnTo>
                <a:lnTo>
                  <a:pt x="1498314" y="510417"/>
                </a:lnTo>
                <a:lnTo>
                  <a:pt x="1498600" y="114300"/>
                </a:lnTo>
                <a:lnTo>
                  <a:pt x="1498544" y="89420"/>
                </a:lnTo>
                <a:lnTo>
                  <a:pt x="1497103" y="51030"/>
                </a:lnTo>
                <a:lnTo>
                  <a:pt x="1479586" y="10417"/>
                </a:lnTo>
                <a:lnTo>
                  <a:pt x="1424817" y="285"/>
                </a:lnTo>
                <a:lnTo>
                  <a:pt x="114300" y="0"/>
                </a:lnTo>
                <a:close/>
              </a:path>
            </a:pathLst>
          </a:custGeom>
          <a:ln w="63500">
            <a:solidFill>
              <a:srgbClr val="49AA42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5</a:t>
            </a:r>
            <a:r>
              <a:rPr dirty="0" spc="-630"/>
              <a:t>A</a:t>
            </a:r>
            <a:r>
              <a:rPr dirty="0" spc="140"/>
              <a:t>-</a:t>
            </a:r>
            <a:fld id="{81D60167-4931-47E6-BA6A-407CBD079E47}" type="slidenum">
              <a:rPr dirty="0" spc="-75"/>
              <a:t>5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8750" y="342900"/>
            <a:ext cx="14858999" cy="1177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5614705" y="11068050"/>
            <a:ext cx="1498600" cy="584200"/>
          </a:xfrm>
          <a:custGeom>
            <a:avLst/>
            <a:gdLst/>
            <a:ahLst/>
            <a:cxnLst/>
            <a:rect l="l" t="t" r="r" b="b"/>
            <a:pathLst>
              <a:path w="1498600" h="584200">
                <a:moveTo>
                  <a:pt x="114244" y="0"/>
                </a:moveTo>
                <a:lnTo>
                  <a:pt x="68386" y="443"/>
                </a:lnTo>
                <a:lnTo>
                  <a:pt x="25528" y="6929"/>
                </a:lnTo>
                <a:lnTo>
                  <a:pt x="2816" y="40411"/>
                </a:lnTo>
                <a:lnTo>
                  <a:pt x="42" y="89420"/>
                </a:lnTo>
                <a:lnTo>
                  <a:pt x="0" y="494779"/>
                </a:lnTo>
                <a:lnTo>
                  <a:pt x="388" y="515758"/>
                </a:lnTo>
                <a:lnTo>
                  <a:pt x="6873" y="558616"/>
                </a:lnTo>
                <a:lnTo>
                  <a:pt x="40355" y="581328"/>
                </a:lnTo>
                <a:lnTo>
                  <a:pt x="95733" y="584178"/>
                </a:lnTo>
                <a:lnTo>
                  <a:pt x="1409124" y="584144"/>
                </a:lnTo>
                <a:lnTo>
                  <a:pt x="1447513" y="582703"/>
                </a:lnTo>
                <a:lnTo>
                  <a:pt x="1488127" y="565186"/>
                </a:lnTo>
                <a:lnTo>
                  <a:pt x="1498258" y="510417"/>
                </a:lnTo>
                <a:lnTo>
                  <a:pt x="1498489" y="89420"/>
                </a:lnTo>
                <a:lnTo>
                  <a:pt x="1498101" y="68441"/>
                </a:lnTo>
                <a:lnTo>
                  <a:pt x="1491615" y="25583"/>
                </a:lnTo>
                <a:lnTo>
                  <a:pt x="1458133" y="2871"/>
                </a:lnTo>
                <a:lnTo>
                  <a:pt x="1402755" y="21"/>
                </a:lnTo>
                <a:lnTo>
                  <a:pt x="1142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5614650" y="11068050"/>
            <a:ext cx="1498600" cy="584200"/>
          </a:xfrm>
          <a:custGeom>
            <a:avLst/>
            <a:gdLst/>
            <a:ahLst/>
            <a:cxnLst/>
            <a:rect l="l" t="t" r="r" b="b"/>
            <a:pathLst>
              <a:path w="1498600" h="584200">
                <a:moveTo>
                  <a:pt x="114300" y="0"/>
                </a:moveTo>
                <a:lnTo>
                  <a:pt x="68441" y="443"/>
                </a:lnTo>
                <a:lnTo>
                  <a:pt x="25583" y="6929"/>
                </a:lnTo>
                <a:lnTo>
                  <a:pt x="2871" y="40411"/>
                </a:lnTo>
                <a:lnTo>
                  <a:pt x="21" y="95789"/>
                </a:lnTo>
                <a:lnTo>
                  <a:pt x="0" y="469900"/>
                </a:lnTo>
                <a:lnTo>
                  <a:pt x="55" y="494779"/>
                </a:lnTo>
                <a:lnTo>
                  <a:pt x="1496" y="533169"/>
                </a:lnTo>
                <a:lnTo>
                  <a:pt x="19013" y="573782"/>
                </a:lnTo>
                <a:lnTo>
                  <a:pt x="73782" y="583914"/>
                </a:lnTo>
                <a:lnTo>
                  <a:pt x="1384300" y="584200"/>
                </a:lnTo>
                <a:lnTo>
                  <a:pt x="1409179" y="584144"/>
                </a:lnTo>
                <a:lnTo>
                  <a:pt x="1447569" y="582703"/>
                </a:lnTo>
                <a:lnTo>
                  <a:pt x="1488182" y="565186"/>
                </a:lnTo>
                <a:lnTo>
                  <a:pt x="1498314" y="510417"/>
                </a:lnTo>
                <a:lnTo>
                  <a:pt x="1498600" y="114300"/>
                </a:lnTo>
                <a:lnTo>
                  <a:pt x="1498544" y="89420"/>
                </a:lnTo>
                <a:lnTo>
                  <a:pt x="1497103" y="51030"/>
                </a:lnTo>
                <a:lnTo>
                  <a:pt x="1479586" y="10417"/>
                </a:lnTo>
                <a:lnTo>
                  <a:pt x="1424817" y="285"/>
                </a:lnTo>
                <a:lnTo>
                  <a:pt x="114300" y="0"/>
                </a:lnTo>
                <a:close/>
              </a:path>
            </a:pathLst>
          </a:custGeom>
          <a:ln w="63500">
            <a:solidFill>
              <a:srgbClr val="49AA42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5</a:t>
            </a:r>
            <a:r>
              <a:rPr dirty="0" spc="-630"/>
              <a:t>A</a:t>
            </a:r>
            <a:r>
              <a:rPr dirty="0" spc="140"/>
              <a:t>-</a:t>
            </a:r>
            <a:fld id="{81D60167-4931-47E6-BA6A-407CBD079E47}" type="slidenum">
              <a:rPr dirty="0" spc="-75"/>
              <a:t>5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614650" y="11068050"/>
            <a:ext cx="1498600" cy="584200"/>
          </a:xfrm>
          <a:custGeom>
            <a:avLst/>
            <a:gdLst/>
            <a:ahLst/>
            <a:cxnLst/>
            <a:rect l="l" t="t" r="r" b="b"/>
            <a:pathLst>
              <a:path w="1498600" h="584200">
                <a:moveTo>
                  <a:pt x="114300" y="0"/>
                </a:moveTo>
                <a:lnTo>
                  <a:pt x="68441" y="443"/>
                </a:lnTo>
                <a:lnTo>
                  <a:pt x="25583" y="6929"/>
                </a:lnTo>
                <a:lnTo>
                  <a:pt x="2871" y="40411"/>
                </a:lnTo>
                <a:lnTo>
                  <a:pt x="21" y="95789"/>
                </a:lnTo>
                <a:lnTo>
                  <a:pt x="0" y="469900"/>
                </a:lnTo>
                <a:lnTo>
                  <a:pt x="55" y="494779"/>
                </a:lnTo>
                <a:lnTo>
                  <a:pt x="1496" y="533169"/>
                </a:lnTo>
                <a:lnTo>
                  <a:pt x="19013" y="573782"/>
                </a:lnTo>
                <a:lnTo>
                  <a:pt x="73782" y="583914"/>
                </a:lnTo>
                <a:lnTo>
                  <a:pt x="1384300" y="584200"/>
                </a:lnTo>
                <a:lnTo>
                  <a:pt x="1409179" y="584144"/>
                </a:lnTo>
                <a:lnTo>
                  <a:pt x="1447569" y="582703"/>
                </a:lnTo>
                <a:lnTo>
                  <a:pt x="1488182" y="565186"/>
                </a:lnTo>
                <a:lnTo>
                  <a:pt x="1498314" y="510417"/>
                </a:lnTo>
                <a:lnTo>
                  <a:pt x="1498600" y="114300"/>
                </a:lnTo>
                <a:lnTo>
                  <a:pt x="1498544" y="89420"/>
                </a:lnTo>
                <a:lnTo>
                  <a:pt x="1497103" y="51030"/>
                </a:lnTo>
                <a:lnTo>
                  <a:pt x="1479586" y="10417"/>
                </a:lnTo>
                <a:lnTo>
                  <a:pt x="1424817" y="285"/>
                </a:lnTo>
                <a:lnTo>
                  <a:pt x="114300" y="0"/>
                </a:lnTo>
                <a:close/>
              </a:path>
            </a:pathLst>
          </a:custGeom>
          <a:ln w="63500">
            <a:solidFill>
              <a:srgbClr val="49AA42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229100" y="322072"/>
            <a:ext cx="9143998" cy="117671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5</a:t>
            </a:r>
            <a:r>
              <a:rPr dirty="0" spc="-630"/>
              <a:t>A</a:t>
            </a:r>
            <a:r>
              <a:rPr dirty="0" spc="140"/>
              <a:t>-</a:t>
            </a:r>
            <a:fld id="{81D60167-4931-47E6-BA6A-407CBD079E47}" type="slidenum">
              <a:rPr dirty="0" spc="-75"/>
              <a:t>5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8750" y="342900"/>
            <a:ext cx="14858999" cy="1177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5614705" y="11068050"/>
            <a:ext cx="1498600" cy="584200"/>
          </a:xfrm>
          <a:custGeom>
            <a:avLst/>
            <a:gdLst/>
            <a:ahLst/>
            <a:cxnLst/>
            <a:rect l="l" t="t" r="r" b="b"/>
            <a:pathLst>
              <a:path w="1498600" h="584200">
                <a:moveTo>
                  <a:pt x="114244" y="0"/>
                </a:moveTo>
                <a:lnTo>
                  <a:pt x="68386" y="443"/>
                </a:lnTo>
                <a:lnTo>
                  <a:pt x="25528" y="6929"/>
                </a:lnTo>
                <a:lnTo>
                  <a:pt x="2816" y="40411"/>
                </a:lnTo>
                <a:lnTo>
                  <a:pt x="42" y="89420"/>
                </a:lnTo>
                <a:lnTo>
                  <a:pt x="0" y="494779"/>
                </a:lnTo>
                <a:lnTo>
                  <a:pt x="388" y="515758"/>
                </a:lnTo>
                <a:lnTo>
                  <a:pt x="6873" y="558616"/>
                </a:lnTo>
                <a:lnTo>
                  <a:pt x="40355" y="581328"/>
                </a:lnTo>
                <a:lnTo>
                  <a:pt x="95733" y="584178"/>
                </a:lnTo>
                <a:lnTo>
                  <a:pt x="1409124" y="584144"/>
                </a:lnTo>
                <a:lnTo>
                  <a:pt x="1447513" y="582703"/>
                </a:lnTo>
                <a:lnTo>
                  <a:pt x="1488127" y="565186"/>
                </a:lnTo>
                <a:lnTo>
                  <a:pt x="1498258" y="510417"/>
                </a:lnTo>
                <a:lnTo>
                  <a:pt x="1498489" y="89420"/>
                </a:lnTo>
                <a:lnTo>
                  <a:pt x="1498101" y="68441"/>
                </a:lnTo>
                <a:lnTo>
                  <a:pt x="1491615" y="25583"/>
                </a:lnTo>
                <a:lnTo>
                  <a:pt x="1458133" y="2871"/>
                </a:lnTo>
                <a:lnTo>
                  <a:pt x="1402755" y="21"/>
                </a:lnTo>
                <a:lnTo>
                  <a:pt x="1142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5614650" y="11068050"/>
            <a:ext cx="1498600" cy="584200"/>
          </a:xfrm>
          <a:custGeom>
            <a:avLst/>
            <a:gdLst/>
            <a:ahLst/>
            <a:cxnLst/>
            <a:rect l="l" t="t" r="r" b="b"/>
            <a:pathLst>
              <a:path w="1498600" h="584200">
                <a:moveTo>
                  <a:pt x="114300" y="0"/>
                </a:moveTo>
                <a:lnTo>
                  <a:pt x="68441" y="443"/>
                </a:lnTo>
                <a:lnTo>
                  <a:pt x="25583" y="6929"/>
                </a:lnTo>
                <a:lnTo>
                  <a:pt x="2871" y="40411"/>
                </a:lnTo>
                <a:lnTo>
                  <a:pt x="21" y="95789"/>
                </a:lnTo>
                <a:lnTo>
                  <a:pt x="0" y="469900"/>
                </a:lnTo>
                <a:lnTo>
                  <a:pt x="55" y="494779"/>
                </a:lnTo>
                <a:lnTo>
                  <a:pt x="1496" y="533169"/>
                </a:lnTo>
                <a:lnTo>
                  <a:pt x="19013" y="573782"/>
                </a:lnTo>
                <a:lnTo>
                  <a:pt x="73782" y="583914"/>
                </a:lnTo>
                <a:lnTo>
                  <a:pt x="1384300" y="584200"/>
                </a:lnTo>
                <a:lnTo>
                  <a:pt x="1409179" y="584144"/>
                </a:lnTo>
                <a:lnTo>
                  <a:pt x="1447569" y="582703"/>
                </a:lnTo>
                <a:lnTo>
                  <a:pt x="1488182" y="565186"/>
                </a:lnTo>
                <a:lnTo>
                  <a:pt x="1498314" y="510417"/>
                </a:lnTo>
                <a:lnTo>
                  <a:pt x="1498600" y="114300"/>
                </a:lnTo>
                <a:lnTo>
                  <a:pt x="1498544" y="89420"/>
                </a:lnTo>
                <a:lnTo>
                  <a:pt x="1497103" y="51030"/>
                </a:lnTo>
                <a:lnTo>
                  <a:pt x="1479586" y="10417"/>
                </a:lnTo>
                <a:lnTo>
                  <a:pt x="1424817" y="285"/>
                </a:lnTo>
                <a:lnTo>
                  <a:pt x="114300" y="0"/>
                </a:lnTo>
                <a:close/>
              </a:path>
            </a:pathLst>
          </a:custGeom>
          <a:ln w="63500">
            <a:solidFill>
              <a:srgbClr val="49AA42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5</a:t>
            </a:r>
            <a:r>
              <a:rPr dirty="0" spc="-630"/>
              <a:t>A</a:t>
            </a:r>
            <a:r>
              <a:rPr dirty="0" spc="140"/>
              <a:t>-</a:t>
            </a:r>
            <a:fld id="{81D60167-4931-47E6-BA6A-407CBD079E47}" type="slidenum">
              <a:rPr dirty="0" spc="-75"/>
              <a:t>5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8750" y="342900"/>
            <a:ext cx="14858999" cy="1177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5614705" y="11068050"/>
            <a:ext cx="1498600" cy="584200"/>
          </a:xfrm>
          <a:custGeom>
            <a:avLst/>
            <a:gdLst/>
            <a:ahLst/>
            <a:cxnLst/>
            <a:rect l="l" t="t" r="r" b="b"/>
            <a:pathLst>
              <a:path w="1498600" h="584200">
                <a:moveTo>
                  <a:pt x="114244" y="0"/>
                </a:moveTo>
                <a:lnTo>
                  <a:pt x="68386" y="443"/>
                </a:lnTo>
                <a:lnTo>
                  <a:pt x="25528" y="6929"/>
                </a:lnTo>
                <a:lnTo>
                  <a:pt x="2816" y="40411"/>
                </a:lnTo>
                <a:lnTo>
                  <a:pt x="42" y="89420"/>
                </a:lnTo>
                <a:lnTo>
                  <a:pt x="0" y="494779"/>
                </a:lnTo>
                <a:lnTo>
                  <a:pt x="388" y="515758"/>
                </a:lnTo>
                <a:lnTo>
                  <a:pt x="6873" y="558616"/>
                </a:lnTo>
                <a:lnTo>
                  <a:pt x="40355" y="581328"/>
                </a:lnTo>
                <a:lnTo>
                  <a:pt x="95733" y="584178"/>
                </a:lnTo>
                <a:lnTo>
                  <a:pt x="1409124" y="584144"/>
                </a:lnTo>
                <a:lnTo>
                  <a:pt x="1447513" y="582703"/>
                </a:lnTo>
                <a:lnTo>
                  <a:pt x="1488127" y="565186"/>
                </a:lnTo>
                <a:lnTo>
                  <a:pt x="1498258" y="510417"/>
                </a:lnTo>
                <a:lnTo>
                  <a:pt x="1498489" y="89420"/>
                </a:lnTo>
                <a:lnTo>
                  <a:pt x="1498101" y="68441"/>
                </a:lnTo>
                <a:lnTo>
                  <a:pt x="1491615" y="25583"/>
                </a:lnTo>
                <a:lnTo>
                  <a:pt x="1458133" y="2871"/>
                </a:lnTo>
                <a:lnTo>
                  <a:pt x="1402755" y="21"/>
                </a:lnTo>
                <a:lnTo>
                  <a:pt x="1142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5614650" y="11068050"/>
            <a:ext cx="1498600" cy="584200"/>
          </a:xfrm>
          <a:custGeom>
            <a:avLst/>
            <a:gdLst/>
            <a:ahLst/>
            <a:cxnLst/>
            <a:rect l="l" t="t" r="r" b="b"/>
            <a:pathLst>
              <a:path w="1498600" h="584200">
                <a:moveTo>
                  <a:pt x="114300" y="0"/>
                </a:moveTo>
                <a:lnTo>
                  <a:pt x="68441" y="443"/>
                </a:lnTo>
                <a:lnTo>
                  <a:pt x="25583" y="6929"/>
                </a:lnTo>
                <a:lnTo>
                  <a:pt x="2871" y="40411"/>
                </a:lnTo>
                <a:lnTo>
                  <a:pt x="21" y="95789"/>
                </a:lnTo>
                <a:lnTo>
                  <a:pt x="0" y="469900"/>
                </a:lnTo>
                <a:lnTo>
                  <a:pt x="55" y="494779"/>
                </a:lnTo>
                <a:lnTo>
                  <a:pt x="1496" y="533169"/>
                </a:lnTo>
                <a:lnTo>
                  <a:pt x="19013" y="573782"/>
                </a:lnTo>
                <a:lnTo>
                  <a:pt x="73782" y="583914"/>
                </a:lnTo>
                <a:lnTo>
                  <a:pt x="1384300" y="584200"/>
                </a:lnTo>
                <a:lnTo>
                  <a:pt x="1409179" y="584144"/>
                </a:lnTo>
                <a:lnTo>
                  <a:pt x="1447569" y="582703"/>
                </a:lnTo>
                <a:lnTo>
                  <a:pt x="1488182" y="565186"/>
                </a:lnTo>
                <a:lnTo>
                  <a:pt x="1498314" y="510417"/>
                </a:lnTo>
                <a:lnTo>
                  <a:pt x="1498600" y="114300"/>
                </a:lnTo>
                <a:lnTo>
                  <a:pt x="1498544" y="89420"/>
                </a:lnTo>
                <a:lnTo>
                  <a:pt x="1497103" y="51030"/>
                </a:lnTo>
                <a:lnTo>
                  <a:pt x="1479586" y="10417"/>
                </a:lnTo>
                <a:lnTo>
                  <a:pt x="1424817" y="285"/>
                </a:lnTo>
                <a:lnTo>
                  <a:pt x="114300" y="0"/>
                </a:lnTo>
                <a:close/>
              </a:path>
            </a:pathLst>
          </a:custGeom>
          <a:ln w="63500">
            <a:solidFill>
              <a:srgbClr val="49AA42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5</a:t>
            </a:r>
            <a:r>
              <a:rPr dirty="0" spc="-630"/>
              <a:t>A</a:t>
            </a:r>
            <a:r>
              <a:rPr dirty="0" spc="140"/>
              <a:t>-</a:t>
            </a:r>
            <a:fld id="{81D60167-4931-47E6-BA6A-407CBD079E47}" type="slidenum">
              <a:rPr dirty="0" spc="-75"/>
              <a:t>5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8750" y="342900"/>
            <a:ext cx="14858999" cy="1177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5614705" y="11068050"/>
            <a:ext cx="1498600" cy="584200"/>
          </a:xfrm>
          <a:custGeom>
            <a:avLst/>
            <a:gdLst/>
            <a:ahLst/>
            <a:cxnLst/>
            <a:rect l="l" t="t" r="r" b="b"/>
            <a:pathLst>
              <a:path w="1498600" h="584200">
                <a:moveTo>
                  <a:pt x="114244" y="0"/>
                </a:moveTo>
                <a:lnTo>
                  <a:pt x="68386" y="443"/>
                </a:lnTo>
                <a:lnTo>
                  <a:pt x="25528" y="6929"/>
                </a:lnTo>
                <a:lnTo>
                  <a:pt x="2816" y="40411"/>
                </a:lnTo>
                <a:lnTo>
                  <a:pt x="42" y="89420"/>
                </a:lnTo>
                <a:lnTo>
                  <a:pt x="0" y="494779"/>
                </a:lnTo>
                <a:lnTo>
                  <a:pt x="388" y="515758"/>
                </a:lnTo>
                <a:lnTo>
                  <a:pt x="6873" y="558616"/>
                </a:lnTo>
                <a:lnTo>
                  <a:pt x="40355" y="581328"/>
                </a:lnTo>
                <a:lnTo>
                  <a:pt x="95733" y="584178"/>
                </a:lnTo>
                <a:lnTo>
                  <a:pt x="1409124" y="584144"/>
                </a:lnTo>
                <a:lnTo>
                  <a:pt x="1447513" y="582703"/>
                </a:lnTo>
                <a:lnTo>
                  <a:pt x="1488127" y="565186"/>
                </a:lnTo>
                <a:lnTo>
                  <a:pt x="1498258" y="510417"/>
                </a:lnTo>
                <a:lnTo>
                  <a:pt x="1498489" y="89420"/>
                </a:lnTo>
                <a:lnTo>
                  <a:pt x="1498101" y="68441"/>
                </a:lnTo>
                <a:lnTo>
                  <a:pt x="1491615" y="25583"/>
                </a:lnTo>
                <a:lnTo>
                  <a:pt x="1458133" y="2871"/>
                </a:lnTo>
                <a:lnTo>
                  <a:pt x="1402755" y="21"/>
                </a:lnTo>
                <a:lnTo>
                  <a:pt x="1142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5614650" y="11068050"/>
            <a:ext cx="1498600" cy="584200"/>
          </a:xfrm>
          <a:custGeom>
            <a:avLst/>
            <a:gdLst/>
            <a:ahLst/>
            <a:cxnLst/>
            <a:rect l="l" t="t" r="r" b="b"/>
            <a:pathLst>
              <a:path w="1498600" h="584200">
                <a:moveTo>
                  <a:pt x="114300" y="0"/>
                </a:moveTo>
                <a:lnTo>
                  <a:pt x="68441" y="443"/>
                </a:lnTo>
                <a:lnTo>
                  <a:pt x="25583" y="6929"/>
                </a:lnTo>
                <a:lnTo>
                  <a:pt x="2871" y="40411"/>
                </a:lnTo>
                <a:lnTo>
                  <a:pt x="21" y="95789"/>
                </a:lnTo>
                <a:lnTo>
                  <a:pt x="0" y="469900"/>
                </a:lnTo>
                <a:lnTo>
                  <a:pt x="55" y="494779"/>
                </a:lnTo>
                <a:lnTo>
                  <a:pt x="1496" y="533169"/>
                </a:lnTo>
                <a:lnTo>
                  <a:pt x="19013" y="573782"/>
                </a:lnTo>
                <a:lnTo>
                  <a:pt x="73782" y="583914"/>
                </a:lnTo>
                <a:lnTo>
                  <a:pt x="1384300" y="584200"/>
                </a:lnTo>
                <a:lnTo>
                  <a:pt x="1409179" y="584144"/>
                </a:lnTo>
                <a:lnTo>
                  <a:pt x="1447569" y="582703"/>
                </a:lnTo>
                <a:lnTo>
                  <a:pt x="1488182" y="565186"/>
                </a:lnTo>
                <a:lnTo>
                  <a:pt x="1498314" y="510417"/>
                </a:lnTo>
                <a:lnTo>
                  <a:pt x="1498600" y="114300"/>
                </a:lnTo>
                <a:lnTo>
                  <a:pt x="1498544" y="89420"/>
                </a:lnTo>
                <a:lnTo>
                  <a:pt x="1497103" y="51030"/>
                </a:lnTo>
                <a:lnTo>
                  <a:pt x="1479586" y="10417"/>
                </a:lnTo>
                <a:lnTo>
                  <a:pt x="1424817" y="285"/>
                </a:lnTo>
                <a:lnTo>
                  <a:pt x="114300" y="0"/>
                </a:lnTo>
                <a:close/>
              </a:path>
            </a:pathLst>
          </a:custGeom>
          <a:ln w="63500">
            <a:solidFill>
              <a:srgbClr val="49AA42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5</a:t>
            </a:r>
            <a:r>
              <a:rPr dirty="0" spc="-630"/>
              <a:t>A</a:t>
            </a:r>
            <a:r>
              <a:rPr dirty="0" spc="140"/>
              <a:t>-</a:t>
            </a:r>
            <a:fld id="{81D60167-4931-47E6-BA6A-407CBD079E47}" type="slidenum">
              <a:rPr dirty="0" spc="-75"/>
              <a:t>5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2014-02-18T10:28:32Z</dcterms:created>
  <dcterms:modified xsi:type="dcterms:W3CDTF">2014-02-18T10:28:32Z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2014-02-18T00:00:00Z</vt:filetime>
  </property>
  <property fmtid="{D5CDD505-2E9C-101B-9397-08002B2CF9AE}" pid="3" name="LastSaved">
    <vt:filetime>2014-02-18T00:00:00Z</vt:filetime>
  </property>
</Properties>
</file>