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3542" y="11050851"/>
            <a:ext cx="89408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1207" y="340182"/>
            <a:ext cx="14862400" cy="11775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4263" y="340182"/>
            <a:ext cx="15853225" cy="11775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2749" y="340182"/>
            <a:ext cx="14862400" cy="11775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0182"/>
            <a:ext cx="17602200" cy="11775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2749" y="340182"/>
            <a:ext cx="14862400" cy="11775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2749" y="340182"/>
            <a:ext cx="14862400" cy="11775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2749" y="340182"/>
            <a:ext cx="14862400" cy="11775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2749" y="340182"/>
            <a:ext cx="14862400" cy="11775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2014-02-18T10:55:57Z</dcterms:created>
  <dcterms:modified xsi:type="dcterms:W3CDTF">2014-02-18T10:55:57Z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2014-02-18T00:00:00Z</vt:filetime>
  </property>
  <property fmtid="{D5CDD505-2E9C-101B-9397-08002B2CF9AE}" pid="3" name="LastSaved">
    <vt:filetime>2014-02-18T00:00:00Z</vt:filetime>
  </property>
</Properties>
</file>