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7602200" cy="12115800"/>
  <p:notesSz cx="17602200" cy="12115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16" y="-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6790" y="558800"/>
            <a:ext cx="6040259" cy="5894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41150" y="342900"/>
            <a:ext cx="5861050" cy="6114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5725" y="6229350"/>
            <a:ext cx="8776474" cy="5886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58800"/>
            <a:ext cx="6273800" cy="5716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29350"/>
            <a:ext cx="8848534" cy="5886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22935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3131" y="6254750"/>
            <a:ext cx="0" cy="5861050"/>
          </a:xfrm>
          <a:custGeom>
            <a:avLst/>
            <a:gdLst/>
            <a:ahLst/>
            <a:cxnLst/>
            <a:rect l="l" t="t" r="r" b="b"/>
            <a:pathLst>
              <a:path h="5861050">
                <a:moveTo>
                  <a:pt x="0" y="0"/>
                </a:moveTo>
                <a:lnTo>
                  <a:pt x="0" y="586104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08917" y="11050851"/>
            <a:ext cx="91059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919" dirty="0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40" dirty="0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7250" y="342900"/>
            <a:ext cx="9067698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9725" y="6565430"/>
            <a:ext cx="8115299" cy="5288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9725" y="6565417"/>
            <a:ext cx="8115300" cy="5288280"/>
          </a:xfrm>
          <a:custGeom>
            <a:avLst/>
            <a:gdLst/>
            <a:ahLst/>
            <a:cxnLst/>
            <a:rect l="l" t="t" r="r" b="b"/>
            <a:pathLst>
              <a:path w="8115300" h="5288280">
                <a:moveTo>
                  <a:pt x="0" y="5288280"/>
                </a:moveTo>
                <a:lnTo>
                  <a:pt x="8115300" y="5288280"/>
                </a:lnTo>
                <a:lnTo>
                  <a:pt x="8115300" y="0"/>
                </a:lnTo>
                <a:lnTo>
                  <a:pt x="0" y="0"/>
                </a:lnTo>
                <a:lnTo>
                  <a:pt x="0" y="5288280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custGeom>
            <a:avLst/>
            <a:gdLst/>
            <a:ahLst/>
            <a:cxnLst/>
            <a:rect l="l" t="t" r="r" b="b"/>
            <a:pathLst>
              <a:path w="17602200" h="11772900">
                <a:moveTo>
                  <a:pt x="0" y="11772900"/>
                </a:moveTo>
                <a:lnTo>
                  <a:pt x="17602200" y="11772900"/>
                </a:lnTo>
                <a:lnTo>
                  <a:pt x="17602200" y="0"/>
                </a:lnTo>
                <a:lnTo>
                  <a:pt x="0" y="0"/>
                </a:lnTo>
                <a:lnTo>
                  <a:pt x="0" y="117729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756" y="638162"/>
            <a:ext cx="17004877" cy="11336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800"/>
            <a:ext cx="6273800" cy="5716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6790" y="558800"/>
            <a:ext cx="6040259" cy="5894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41150" y="342900"/>
            <a:ext cx="5861050" cy="61148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29350"/>
            <a:ext cx="17602200" cy="5886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2935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3131" y="6254750"/>
            <a:ext cx="0" cy="5861050"/>
          </a:xfrm>
          <a:custGeom>
            <a:avLst/>
            <a:gdLst/>
            <a:ahLst/>
            <a:cxnLst/>
            <a:rect l="l" t="t" r="r" b="b"/>
            <a:pathLst>
              <a:path h="5861050">
                <a:moveTo>
                  <a:pt x="0" y="0"/>
                </a:moveTo>
                <a:lnTo>
                  <a:pt x="0" y="586104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74878" y="659053"/>
            <a:ext cx="8955520" cy="10751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57170" y="342900"/>
            <a:ext cx="8145030" cy="4969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9293" y="342900"/>
            <a:ext cx="7718701" cy="5061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4990" y="5208104"/>
            <a:ext cx="14812216" cy="6907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custGeom>
            <a:avLst/>
            <a:gdLst/>
            <a:ahLst/>
            <a:cxnLst/>
            <a:rect l="l" t="t" r="r" b="b"/>
            <a:pathLst>
              <a:path w="17602200" h="11772900">
                <a:moveTo>
                  <a:pt x="0" y="11772900"/>
                </a:moveTo>
                <a:lnTo>
                  <a:pt x="17602200" y="11772900"/>
                </a:lnTo>
                <a:lnTo>
                  <a:pt x="17602200" y="0"/>
                </a:lnTo>
                <a:lnTo>
                  <a:pt x="0" y="0"/>
                </a:lnTo>
                <a:lnTo>
                  <a:pt x="0" y="117729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756" y="638162"/>
            <a:ext cx="17004877" cy="11336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1100" y="342900"/>
            <a:ext cx="88011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2900"/>
            <a:ext cx="880110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42050"/>
            <a:ext cx="8801100" cy="0"/>
          </a:xfrm>
          <a:custGeom>
            <a:avLst/>
            <a:gdLst/>
            <a:ahLst/>
            <a:cxnLst/>
            <a:rect l="l" t="t" r="r" b="b"/>
            <a:pathLst>
              <a:path w="8801100">
                <a:moveTo>
                  <a:pt x="0" y="0"/>
                </a:moveTo>
                <a:lnTo>
                  <a:pt x="88011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94750" y="215949"/>
            <a:ext cx="0" cy="11899900"/>
          </a:xfrm>
          <a:custGeom>
            <a:avLst/>
            <a:gdLst/>
            <a:ahLst/>
            <a:cxnLst/>
            <a:rect l="l" t="t" r="r" b="b"/>
            <a:pathLst>
              <a:path h="11899900">
                <a:moveTo>
                  <a:pt x="0" y="0"/>
                </a:moveTo>
                <a:lnTo>
                  <a:pt x="0" y="118998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8051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1100" y="342900"/>
            <a:ext cx="880110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01100" y="6286500"/>
            <a:ext cx="8801100" cy="0"/>
          </a:xfrm>
          <a:custGeom>
            <a:avLst/>
            <a:gdLst/>
            <a:ahLst/>
            <a:cxnLst/>
            <a:rect l="l" t="t" r="r" b="b"/>
            <a:pathLst>
              <a:path w="8801100">
                <a:moveTo>
                  <a:pt x="0" y="0"/>
                </a:moveTo>
                <a:lnTo>
                  <a:pt x="88011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1100" y="228600"/>
            <a:ext cx="0" cy="11887200"/>
          </a:xfrm>
          <a:custGeom>
            <a:avLst/>
            <a:gdLst/>
            <a:ahLst/>
            <a:cxnLst/>
            <a:rect l="l" t="t" r="r" b="b"/>
            <a:pathLst>
              <a:path h="11887200">
                <a:moveTo>
                  <a:pt x="0" y="0"/>
                </a:moveTo>
                <a:lnTo>
                  <a:pt x="0" y="1188719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58541"/>
            <a:ext cx="17602200" cy="6929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1100" y="0"/>
            <a:ext cx="0" cy="11988800"/>
          </a:xfrm>
          <a:custGeom>
            <a:avLst/>
            <a:gdLst/>
            <a:ahLst/>
            <a:cxnLst/>
            <a:rect l="l" t="t" r="r" b="b"/>
            <a:pathLst>
              <a:path h="11988800">
                <a:moveTo>
                  <a:pt x="0" y="0"/>
                </a:moveTo>
                <a:lnTo>
                  <a:pt x="0" y="1198874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48</Words>
  <Application>Microsoft Macintosh PowerPoint</Application>
  <PresentationFormat>Custom</PresentationFormat>
  <Paragraphs>16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Jonathon Miller-Girvetz</cp:lastModifiedBy>
  <cp:revision>1</cp:revision>
  <dcterms:created xsi:type="dcterms:W3CDTF">2014-01-29T22:35:23Z</dcterms:created>
  <dcterms:modified xsi:type="dcterms:W3CDTF">2014-01-29T22:39:33Z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LastSaved">
    <vt:filetime>2014-01-29T00:00:00Z</vt:filetime>
  </property>
</Properties>
</file>