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16" y="-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800"/>
            <a:ext cx="6273800" cy="5716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6790" y="558800"/>
            <a:ext cx="6040259" cy="5894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150" y="342900"/>
            <a:ext cx="5861050" cy="6114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29350"/>
            <a:ext cx="17602200" cy="588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2935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3131" y="6254750"/>
            <a:ext cx="0" cy="5861050"/>
          </a:xfrm>
          <a:custGeom>
            <a:avLst/>
            <a:gdLst/>
            <a:ahLst/>
            <a:cxnLst/>
            <a:rect l="l" t="t" r="r" b="b"/>
            <a:pathLst>
              <a:path h="5861050">
                <a:moveTo>
                  <a:pt x="0" y="0"/>
                </a:moveTo>
                <a:lnTo>
                  <a:pt x="0" y="586104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540" y="6477068"/>
            <a:ext cx="9889182" cy="548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1182" y="342900"/>
            <a:ext cx="8141017" cy="6013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787" y="342900"/>
            <a:ext cx="7931505" cy="7177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4700" y="342900"/>
            <a:ext cx="1125786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61825" y="11050851"/>
            <a:ext cx="100456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65" dirty="0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300" y="342900"/>
            <a:ext cx="169799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236" y="6109005"/>
            <a:ext cx="9264962" cy="6006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735194"/>
            <a:ext cx="8343900" cy="9238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37700" y="284721"/>
            <a:ext cx="6687642" cy="5434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12"/>
            <a:ext cx="17602200" cy="12015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066" y="342900"/>
            <a:ext cx="1643807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4700" y="342900"/>
            <a:ext cx="1125786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8" y="342900"/>
            <a:ext cx="1141171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6290" y="1044600"/>
            <a:ext cx="2608580" cy="3665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61035">
              <a:lnSpc>
                <a:spcPct val="100000"/>
              </a:lnSpc>
            </a:pPr>
            <a:r>
              <a:rPr sz="7200" spc="370" dirty="0">
                <a:latin typeface="Times New Roman"/>
                <a:cs typeface="Times New Roman"/>
              </a:rPr>
              <a:t>head</a:t>
            </a:r>
            <a:endParaRPr sz="7200">
              <a:latin typeface="Times New Roman"/>
              <a:cs typeface="Times New Roman"/>
            </a:endParaRPr>
          </a:p>
          <a:p>
            <a:pPr>
              <a:lnSpc>
                <a:spcPts val="4200"/>
              </a:lnSpc>
              <a:spcBef>
                <a:spcPts val="26"/>
              </a:spcBef>
            </a:pPr>
            <a:endParaRPr sz="4200"/>
          </a:p>
          <a:p>
            <a:pPr>
              <a:lnSpc>
                <a:spcPts val="7200"/>
              </a:lnSpc>
            </a:pPr>
            <a:endParaRPr sz="7200"/>
          </a:p>
          <a:p>
            <a:pPr marL="12700">
              <a:lnSpc>
                <a:spcPct val="100000"/>
              </a:lnSpc>
            </a:pPr>
            <a:r>
              <a:rPr sz="7200" spc="275" dirty="0">
                <a:latin typeface="Times New Roman"/>
                <a:cs typeface="Times New Roman"/>
              </a:rPr>
              <a:t>tho</a:t>
            </a:r>
            <a:r>
              <a:rPr sz="7200" spc="175" dirty="0">
                <a:latin typeface="Times New Roman"/>
                <a:cs typeface="Times New Roman"/>
              </a:rPr>
              <a:t>r</a:t>
            </a:r>
            <a:r>
              <a:rPr sz="7200" dirty="0">
                <a:latin typeface="Times New Roman"/>
                <a:cs typeface="Times New Roman"/>
              </a:rPr>
              <a:t>ax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45295" y="8124799"/>
            <a:ext cx="3732529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5" dirty="0">
                <a:latin typeface="Times New Roman"/>
                <a:cs typeface="Times New Roman"/>
              </a:rPr>
              <a:t>abdomen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83700" y="2089124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3700" y="4624163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83700" y="9156252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298600"/>
            <a:ext cx="736600" cy="1606550"/>
          </a:xfrm>
          <a:custGeom>
            <a:avLst/>
            <a:gdLst/>
            <a:ahLst/>
            <a:cxnLst/>
            <a:rect l="l" t="t" r="r" b="b"/>
            <a:pathLst>
              <a:path w="736600" h="1606550">
                <a:moveTo>
                  <a:pt x="0" y="0"/>
                </a:moveTo>
                <a:lnTo>
                  <a:pt x="736600" y="0"/>
                </a:lnTo>
                <a:lnTo>
                  <a:pt x="736600" y="1606550"/>
                </a:lnTo>
                <a:lnTo>
                  <a:pt x="0" y="160655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700" y="3095177"/>
            <a:ext cx="736600" cy="3108960"/>
          </a:xfrm>
          <a:custGeom>
            <a:avLst/>
            <a:gdLst/>
            <a:ahLst/>
            <a:cxnLst/>
            <a:rect l="l" t="t" r="r" b="b"/>
            <a:pathLst>
              <a:path w="736600" h="3108960">
                <a:moveTo>
                  <a:pt x="0" y="0"/>
                </a:moveTo>
                <a:lnTo>
                  <a:pt x="736600" y="0"/>
                </a:lnTo>
                <a:lnTo>
                  <a:pt x="736600" y="3108769"/>
                </a:lnTo>
                <a:lnTo>
                  <a:pt x="0" y="310876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1700" y="6449044"/>
            <a:ext cx="736600" cy="4886325"/>
          </a:xfrm>
          <a:custGeom>
            <a:avLst/>
            <a:gdLst/>
            <a:ahLst/>
            <a:cxnLst/>
            <a:rect l="l" t="t" r="r" b="b"/>
            <a:pathLst>
              <a:path w="736600" h="4886325">
                <a:moveTo>
                  <a:pt x="0" y="0"/>
                </a:moveTo>
                <a:lnTo>
                  <a:pt x="736600" y="0"/>
                </a:lnTo>
                <a:lnTo>
                  <a:pt x="736600" y="4885702"/>
                </a:lnTo>
                <a:lnTo>
                  <a:pt x="0" y="4885702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342900"/>
            <a:ext cx="16591009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5953" y="342900"/>
            <a:ext cx="9448121" cy="1166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9094" y="11050851"/>
            <a:ext cx="77025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65" dirty="0">
                <a:solidFill>
                  <a:srgbClr val="49AA42"/>
                </a:solidFill>
                <a:latin typeface="Times New Roman"/>
                <a:cs typeface="Times New Roman"/>
              </a:rPr>
              <a:t>2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5953" y="342900"/>
            <a:ext cx="9448121" cy="1166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46" y="2680006"/>
            <a:ext cx="8545853" cy="645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2697213"/>
            <a:ext cx="8801100" cy="604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2900" y="342900"/>
            <a:ext cx="7379271" cy="685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3825" y="6478320"/>
            <a:ext cx="6973416" cy="563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2900" y="6210300"/>
            <a:ext cx="7716989" cy="590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2621" y="342900"/>
            <a:ext cx="6948220" cy="6135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8" y="342900"/>
            <a:ext cx="1141171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6290" y="1044600"/>
            <a:ext cx="2608580" cy="366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61035">
              <a:lnSpc>
                <a:spcPct val="100000"/>
              </a:lnSpc>
            </a:pPr>
            <a:r>
              <a:rPr sz="7200" spc="370" dirty="0">
                <a:latin typeface="Times New Roman"/>
                <a:cs typeface="Times New Roman"/>
              </a:rPr>
              <a:t>head</a:t>
            </a:r>
            <a:endParaRPr sz="7200">
              <a:latin typeface="Times New Roman"/>
              <a:cs typeface="Times New Roman"/>
            </a:endParaRPr>
          </a:p>
          <a:p>
            <a:pPr>
              <a:lnSpc>
                <a:spcPts val="4200"/>
              </a:lnSpc>
              <a:spcBef>
                <a:spcPts val="19"/>
              </a:spcBef>
            </a:pPr>
            <a:endParaRPr sz="4200"/>
          </a:p>
          <a:p>
            <a:pPr>
              <a:lnSpc>
                <a:spcPts val="7200"/>
              </a:lnSpc>
            </a:pPr>
            <a:endParaRPr sz="7200"/>
          </a:p>
          <a:p>
            <a:pPr marL="12700">
              <a:lnSpc>
                <a:spcPct val="100000"/>
              </a:lnSpc>
            </a:pPr>
            <a:r>
              <a:rPr sz="7200" spc="275" dirty="0">
                <a:latin typeface="Times New Roman"/>
                <a:cs typeface="Times New Roman"/>
              </a:rPr>
              <a:t>tho</a:t>
            </a:r>
            <a:r>
              <a:rPr sz="7200" spc="175" dirty="0">
                <a:latin typeface="Times New Roman"/>
                <a:cs typeface="Times New Roman"/>
              </a:rPr>
              <a:t>r</a:t>
            </a:r>
            <a:r>
              <a:rPr sz="7200" dirty="0">
                <a:latin typeface="Times New Roman"/>
                <a:cs typeface="Times New Roman"/>
              </a:rPr>
              <a:t>ax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45295" y="8213496"/>
            <a:ext cx="3732529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5" dirty="0">
                <a:latin typeface="Times New Roman"/>
                <a:cs typeface="Times New Roman"/>
              </a:rPr>
              <a:t>abdomen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83700" y="2089124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3700" y="4624163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83700" y="9245152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69">
                <a:moveTo>
                  <a:pt x="0" y="0"/>
                </a:moveTo>
                <a:lnTo>
                  <a:pt x="508114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700" y="1298600"/>
            <a:ext cx="736600" cy="1606550"/>
          </a:xfrm>
          <a:custGeom>
            <a:avLst/>
            <a:gdLst/>
            <a:ahLst/>
            <a:cxnLst/>
            <a:rect l="l" t="t" r="r" b="b"/>
            <a:pathLst>
              <a:path w="736600" h="1606550">
                <a:moveTo>
                  <a:pt x="0" y="0"/>
                </a:moveTo>
                <a:lnTo>
                  <a:pt x="736600" y="0"/>
                </a:lnTo>
                <a:lnTo>
                  <a:pt x="736600" y="1606550"/>
                </a:lnTo>
                <a:lnTo>
                  <a:pt x="0" y="160655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700" y="3095177"/>
            <a:ext cx="736600" cy="3108960"/>
          </a:xfrm>
          <a:custGeom>
            <a:avLst/>
            <a:gdLst/>
            <a:ahLst/>
            <a:cxnLst/>
            <a:rect l="l" t="t" r="r" b="b"/>
            <a:pathLst>
              <a:path w="736600" h="3108960">
                <a:moveTo>
                  <a:pt x="0" y="0"/>
                </a:moveTo>
                <a:lnTo>
                  <a:pt x="736600" y="0"/>
                </a:lnTo>
                <a:lnTo>
                  <a:pt x="736600" y="3108769"/>
                </a:lnTo>
                <a:lnTo>
                  <a:pt x="0" y="310876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1700" y="6449044"/>
            <a:ext cx="736600" cy="4886325"/>
          </a:xfrm>
          <a:custGeom>
            <a:avLst/>
            <a:gdLst/>
            <a:ahLst/>
            <a:cxnLst/>
            <a:rect l="l" t="t" r="r" b="b"/>
            <a:pathLst>
              <a:path w="736600" h="4886325">
                <a:moveTo>
                  <a:pt x="0" y="0"/>
                </a:moveTo>
                <a:lnTo>
                  <a:pt x="736600" y="0"/>
                </a:lnTo>
                <a:lnTo>
                  <a:pt x="736600" y="4885702"/>
                </a:lnTo>
                <a:lnTo>
                  <a:pt x="0" y="4885702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186"/>
            <a:ext cx="8801100" cy="6417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1100" y="342900"/>
            <a:ext cx="8801100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5540"/>
            <a:ext cx="17602200" cy="5890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5094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11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5582" y="342900"/>
            <a:ext cx="913102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330009"/>
            <a:ext cx="15659100" cy="1178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01099" cy="594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1100" y="342900"/>
            <a:ext cx="8801099" cy="5908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9350"/>
            <a:ext cx="17602200" cy="588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1665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1100" y="138757"/>
            <a:ext cx="0" cy="11977370"/>
          </a:xfrm>
          <a:custGeom>
            <a:avLst/>
            <a:gdLst/>
            <a:ahLst/>
            <a:cxnLst/>
            <a:rect l="l" t="t" r="r" b="b"/>
            <a:pathLst>
              <a:path h="11977370">
                <a:moveTo>
                  <a:pt x="0" y="0"/>
                </a:moveTo>
                <a:lnTo>
                  <a:pt x="0" y="1197704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pc="-165" dirty="0"/>
              <a:t>2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66</Words>
  <Application>Microsoft Macintosh PowerPoint</Application>
  <PresentationFormat>Custom</PresentationFormat>
  <Paragraphs>30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2014-01-29T22:40:11Z</dcterms:created>
  <dcterms:modified xsi:type="dcterms:W3CDTF">2014-01-29T22:46:47Z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