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</p:sldIdLst>
  <p:sldSz cx="17602200" cy="12115800"/>
  <p:notesSz cx="17602200" cy="12115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outlineView">
  <p:normalViewPr showOutlineIcons="0">
    <p:restoredLeft sz="34545" autoAdjust="0"/>
    <p:restoredTop sz="86386" autoAdjust="0"/>
  </p:normalViewPr>
  <p:slideViewPr>
    <p:cSldViewPr>
      <p:cViewPr varScale="1">
        <p:scale>
          <a:sx n="46" d="100"/>
          <a:sy n="46" d="100"/>
        </p:scale>
        <p:origin x="-120" y="-3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602200" cy="12115800"/>
          </a:xfrm>
          <a:custGeom>
            <a:avLst/>
            <a:gdLst/>
            <a:ahLst/>
            <a:cxnLst/>
            <a:rect l="l" t="t" r="r" b="b"/>
            <a:pathLst>
              <a:path w="17602200" h="12115800">
                <a:moveTo>
                  <a:pt x="0" y="12115800"/>
                </a:moveTo>
                <a:lnTo>
                  <a:pt x="17602200" y="12115800"/>
                </a:lnTo>
                <a:lnTo>
                  <a:pt x="17602200" y="0"/>
                </a:lnTo>
                <a:lnTo>
                  <a:pt x="0" y="0"/>
                </a:lnTo>
                <a:lnTo>
                  <a:pt x="0" y="12115800"/>
                </a:lnTo>
                <a:close/>
              </a:path>
            </a:pathLst>
          </a:custGeom>
          <a:solidFill>
            <a:srgbClr val="49AA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72704" y="3365500"/>
            <a:ext cx="1656832" cy="12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2625" y="5086350"/>
            <a:ext cx="1236949" cy="67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66622" y="11050851"/>
            <a:ext cx="10077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72921" y="11050851"/>
            <a:ext cx="78232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75" dirty="0">
                <a:solidFill>
                  <a:srgbClr val="49AA42"/>
                </a:solidFill>
                <a:latin typeface="Times New Roman"/>
                <a:cs typeface="Times New Roman"/>
              </a:rPr>
              <a:t>5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390" dirty="0">
                <a:solidFill>
                  <a:srgbClr val="49AA42"/>
                </a:solidFill>
                <a:latin typeface="Times New Roman"/>
                <a:cs typeface="Times New Roman"/>
              </a:rPr>
              <a:t>-1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855652" y="11050851"/>
            <a:ext cx="101663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75" dirty="0">
                <a:solidFill>
                  <a:srgbClr val="49AA42"/>
                </a:solidFill>
                <a:latin typeface="Times New Roman"/>
                <a:cs typeface="Times New Roman"/>
              </a:rPr>
              <a:t>5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240" dirty="0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957957"/>
            <a:ext cx="8732888" cy="5970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58288" y="2957957"/>
            <a:ext cx="8843911" cy="5970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58280" y="2115604"/>
            <a:ext cx="0" cy="7884795"/>
          </a:xfrm>
          <a:custGeom>
            <a:avLst/>
            <a:gdLst/>
            <a:ahLst/>
            <a:cxnLst/>
            <a:rect l="l" t="t" r="r" b="b"/>
            <a:pathLst>
              <a:path h="7884795">
                <a:moveTo>
                  <a:pt x="0" y="0"/>
                </a:moveTo>
                <a:lnTo>
                  <a:pt x="0" y="7884591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5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5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8775"/>
            <a:ext cx="17602200" cy="1175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5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5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1100" y="342900"/>
            <a:ext cx="880109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42900"/>
            <a:ext cx="8801100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01100" y="81644"/>
            <a:ext cx="0" cy="12034520"/>
          </a:xfrm>
          <a:custGeom>
            <a:avLst/>
            <a:gdLst/>
            <a:ahLst/>
            <a:cxnLst/>
            <a:rect l="l" t="t" r="r" b="b"/>
            <a:pathLst>
              <a:path h="12034520">
                <a:moveTo>
                  <a:pt x="0" y="0"/>
                </a:moveTo>
                <a:lnTo>
                  <a:pt x="0" y="1203415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5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8632"/>
            <a:ext cx="17602200" cy="11757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64431" y="54917"/>
            <a:ext cx="0" cy="12061190"/>
          </a:xfrm>
          <a:custGeom>
            <a:avLst/>
            <a:gdLst/>
            <a:ahLst/>
            <a:cxnLst/>
            <a:rect l="l" t="t" r="r" b="b"/>
            <a:pathLst>
              <a:path h="12061190">
                <a:moveTo>
                  <a:pt x="0" y="0"/>
                </a:moveTo>
                <a:lnTo>
                  <a:pt x="0" y="1206088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5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8801100" cy="4682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01100" y="342900"/>
            <a:ext cx="8801099" cy="4667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9102" y="4267048"/>
            <a:ext cx="6041214" cy="4027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267047"/>
            <a:ext cx="5939091" cy="3923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7200" y="4267047"/>
            <a:ext cx="5715000" cy="3901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5700" y="8165185"/>
            <a:ext cx="8826500" cy="39506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215985"/>
            <a:ext cx="8762999" cy="38998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67001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8190557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01100" y="202759"/>
            <a:ext cx="0" cy="4039235"/>
          </a:xfrm>
          <a:custGeom>
            <a:avLst/>
            <a:gdLst/>
            <a:ahLst/>
            <a:cxnLst/>
            <a:rect l="l" t="t" r="r" b="b"/>
            <a:pathLst>
              <a:path h="4039235">
                <a:moveTo>
                  <a:pt x="0" y="4038892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39102" y="4292444"/>
            <a:ext cx="0" cy="3872865"/>
          </a:xfrm>
          <a:custGeom>
            <a:avLst/>
            <a:gdLst/>
            <a:ahLst/>
            <a:cxnLst/>
            <a:rect l="l" t="t" r="r" b="b"/>
            <a:pathLst>
              <a:path h="3872865">
                <a:moveTo>
                  <a:pt x="0" y="3872712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87200" y="4267055"/>
            <a:ext cx="0" cy="3924300"/>
          </a:xfrm>
          <a:custGeom>
            <a:avLst/>
            <a:gdLst/>
            <a:ahLst/>
            <a:cxnLst/>
            <a:rect l="l" t="t" r="r" b="b"/>
            <a:pathLst>
              <a:path h="3924300">
                <a:moveTo>
                  <a:pt x="0" y="3924147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03971" y="8165208"/>
            <a:ext cx="0" cy="3950970"/>
          </a:xfrm>
          <a:custGeom>
            <a:avLst/>
            <a:gdLst/>
            <a:ahLst/>
            <a:cxnLst/>
            <a:rect l="l" t="t" r="r" b="b"/>
            <a:pathLst>
              <a:path h="3950970">
                <a:moveTo>
                  <a:pt x="0" y="3950591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5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250"/>
            <a:ext cx="17602200" cy="11766550"/>
          </a:xfrm>
          <a:custGeom>
            <a:avLst/>
            <a:gdLst/>
            <a:ahLst/>
            <a:cxnLst/>
            <a:rect l="l" t="t" r="r" b="b"/>
            <a:pathLst>
              <a:path w="17602200" h="11766550">
                <a:moveTo>
                  <a:pt x="0" y="11766550"/>
                </a:moveTo>
                <a:lnTo>
                  <a:pt x="17602200" y="11766550"/>
                </a:lnTo>
                <a:lnTo>
                  <a:pt x="17602200" y="0"/>
                </a:lnTo>
                <a:lnTo>
                  <a:pt x="0" y="0"/>
                </a:lnTo>
                <a:lnTo>
                  <a:pt x="0" y="11766550"/>
                </a:lnTo>
                <a:close/>
              </a:path>
            </a:pathLst>
          </a:custGeom>
          <a:solidFill>
            <a:srgbClr val="9C793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6349" y="341671"/>
            <a:ext cx="17614899" cy="11006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4900" y="3190008"/>
            <a:ext cx="1303488" cy="717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5900" y="6905625"/>
            <a:ext cx="912441" cy="502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2100" y="8870415"/>
            <a:ext cx="912441" cy="502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3725" y="5575642"/>
            <a:ext cx="912441" cy="502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1225" y="8443559"/>
            <a:ext cx="1231796" cy="677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72975" y="3792681"/>
            <a:ext cx="912441" cy="502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88838" y="9121508"/>
            <a:ext cx="912441" cy="502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5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1475"/>
            <a:ext cx="17602200" cy="11744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5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0317" y="1565920"/>
            <a:ext cx="1235710" cy="916305"/>
          </a:xfrm>
          <a:custGeom>
            <a:avLst/>
            <a:gdLst/>
            <a:ahLst/>
            <a:cxnLst/>
            <a:rect l="l" t="t" r="r" b="b"/>
            <a:pathLst>
              <a:path w="1235709" h="916305">
                <a:moveTo>
                  <a:pt x="770216" y="0"/>
                </a:moveTo>
                <a:lnTo>
                  <a:pt x="770216" y="286537"/>
                </a:lnTo>
                <a:lnTo>
                  <a:pt x="0" y="286537"/>
                </a:lnTo>
                <a:lnTo>
                  <a:pt x="0" y="659066"/>
                </a:lnTo>
                <a:lnTo>
                  <a:pt x="775690" y="659066"/>
                </a:lnTo>
                <a:lnTo>
                  <a:pt x="774700" y="915987"/>
                </a:lnTo>
                <a:lnTo>
                  <a:pt x="1235417" y="457987"/>
                </a:lnTo>
                <a:lnTo>
                  <a:pt x="770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78476" y="7822903"/>
            <a:ext cx="1235710" cy="916305"/>
          </a:xfrm>
          <a:custGeom>
            <a:avLst/>
            <a:gdLst/>
            <a:ahLst/>
            <a:cxnLst/>
            <a:rect l="l" t="t" r="r" b="b"/>
            <a:pathLst>
              <a:path w="1235709" h="916304">
                <a:moveTo>
                  <a:pt x="465201" y="0"/>
                </a:moveTo>
                <a:lnTo>
                  <a:pt x="0" y="457987"/>
                </a:lnTo>
                <a:lnTo>
                  <a:pt x="460717" y="915987"/>
                </a:lnTo>
                <a:lnTo>
                  <a:pt x="459727" y="659066"/>
                </a:lnTo>
                <a:lnTo>
                  <a:pt x="1235417" y="659066"/>
                </a:lnTo>
                <a:lnTo>
                  <a:pt x="1235417" y="286537"/>
                </a:lnTo>
                <a:lnTo>
                  <a:pt x="465201" y="286537"/>
                </a:lnTo>
                <a:lnTo>
                  <a:pt x="465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66912" y="4943480"/>
            <a:ext cx="916305" cy="1235710"/>
          </a:xfrm>
          <a:custGeom>
            <a:avLst/>
            <a:gdLst/>
            <a:ahLst/>
            <a:cxnLst/>
            <a:rect l="l" t="t" r="r" b="b"/>
            <a:pathLst>
              <a:path w="916305" h="1235710">
                <a:moveTo>
                  <a:pt x="0" y="774700"/>
                </a:moveTo>
                <a:lnTo>
                  <a:pt x="458000" y="1235417"/>
                </a:lnTo>
                <a:lnTo>
                  <a:pt x="910598" y="775690"/>
                </a:lnTo>
                <a:lnTo>
                  <a:pt x="256921" y="775690"/>
                </a:lnTo>
                <a:lnTo>
                  <a:pt x="0" y="774700"/>
                </a:lnTo>
                <a:close/>
              </a:path>
              <a:path w="916305" h="1235710">
                <a:moveTo>
                  <a:pt x="629450" y="0"/>
                </a:moveTo>
                <a:lnTo>
                  <a:pt x="256921" y="0"/>
                </a:lnTo>
                <a:lnTo>
                  <a:pt x="256921" y="775690"/>
                </a:lnTo>
                <a:lnTo>
                  <a:pt x="910598" y="775690"/>
                </a:lnTo>
                <a:lnTo>
                  <a:pt x="915987" y="770216"/>
                </a:lnTo>
                <a:lnTo>
                  <a:pt x="629450" y="770216"/>
                </a:lnTo>
                <a:lnTo>
                  <a:pt x="629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0860" y="4325764"/>
            <a:ext cx="916305" cy="1235710"/>
          </a:xfrm>
          <a:custGeom>
            <a:avLst/>
            <a:gdLst/>
            <a:ahLst/>
            <a:cxnLst/>
            <a:rect l="l" t="t" r="r" b="b"/>
            <a:pathLst>
              <a:path w="916304" h="1235710">
                <a:moveTo>
                  <a:pt x="457987" y="0"/>
                </a:moveTo>
                <a:lnTo>
                  <a:pt x="0" y="465201"/>
                </a:lnTo>
                <a:lnTo>
                  <a:pt x="286537" y="465201"/>
                </a:lnTo>
                <a:lnTo>
                  <a:pt x="286537" y="1235417"/>
                </a:lnTo>
                <a:lnTo>
                  <a:pt x="659066" y="1235417"/>
                </a:lnTo>
                <a:lnTo>
                  <a:pt x="659066" y="459727"/>
                </a:lnTo>
                <a:lnTo>
                  <a:pt x="915002" y="459727"/>
                </a:lnTo>
                <a:lnTo>
                  <a:pt x="457987" y="0"/>
                </a:lnTo>
                <a:close/>
              </a:path>
              <a:path w="916304" h="1235710">
                <a:moveTo>
                  <a:pt x="915002" y="459727"/>
                </a:moveTo>
                <a:lnTo>
                  <a:pt x="659066" y="459727"/>
                </a:lnTo>
                <a:lnTo>
                  <a:pt x="915987" y="460717"/>
                </a:lnTo>
                <a:lnTo>
                  <a:pt x="915002" y="45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6221" y="970211"/>
            <a:ext cx="6059170" cy="2600325"/>
          </a:xfrm>
          <a:custGeom>
            <a:avLst/>
            <a:gdLst/>
            <a:ahLst/>
            <a:cxnLst/>
            <a:rect l="l" t="t" r="r" b="b"/>
            <a:pathLst>
              <a:path w="6059170" h="2600325">
                <a:moveTo>
                  <a:pt x="6058946" y="1459322"/>
                </a:moveTo>
                <a:lnTo>
                  <a:pt x="1695511" y="1459322"/>
                </a:lnTo>
                <a:lnTo>
                  <a:pt x="1745110" y="1460894"/>
                </a:lnTo>
                <a:lnTo>
                  <a:pt x="1784525" y="1465214"/>
                </a:lnTo>
                <a:lnTo>
                  <a:pt x="1814447" y="1472399"/>
                </a:lnTo>
                <a:lnTo>
                  <a:pt x="1835567" y="1482562"/>
                </a:lnTo>
                <a:lnTo>
                  <a:pt x="1848576" y="1495818"/>
                </a:lnTo>
                <a:lnTo>
                  <a:pt x="1854166" y="1512283"/>
                </a:lnTo>
                <a:lnTo>
                  <a:pt x="1853027" y="1532070"/>
                </a:lnTo>
                <a:lnTo>
                  <a:pt x="1833328" y="1582070"/>
                </a:lnTo>
                <a:lnTo>
                  <a:pt x="1795007" y="1646736"/>
                </a:lnTo>
                <a:lnTo>
                  <a:pt x="1770591" y="1684856"/>
                </a:lnTo>
                <a:lnTo>
                  <a:pt x="1733973" y="1751088"/>
                </a:lnTo>
                <a:lnTo>
                  <a:pt x="1701379" y="1810817"/>
                </a:lnTo>
                <a:lnTo>
                  <a:pt x="1672975" y="1864505"/>
                </a:lnTo>
                <a:lnTo>
                  <a:pt x="1648927" y="1912610"/>
                </a:lnTo>
                <a:lnTo>
                  <a:pt x="1629402" y="1955595"/>
                </a:lnTo>
                <a:lnTo>
                  <a:pt x="1614565" y="1993920"/>
                </a:lnTo>
                <a:lnTo>
                  <a:pt x="1599624" y="2058434"/>
                </a:lnTo>
                <a:lnTo>
                  <a:pt x="1599852" y="2085544"/>
                </a:lnTo>
                <a:lnTo>
                  <a:pt x="1616536" y="2131775"/>
                </a:lnTo>
                <a:lnTo>
                  <a:pt x="1655967" y="2170425"/>
                </a:lnTo>
                <a:lnTo>
                  <a:pt x="1719474" y="2205180"/>
                </a:lnTo>
                <a:lnTo>
                  <a:pt x="1760672" y="2222249"/>
                </a:lnTo>
                <a:lnTo>
                  <a:pt x="1808388" y="2239726"/>
                </a:lnTo>
                <a:lnTo>
                  <a:pt x="1862789" y="2258073"/>
                </a:lnTo>
                <a:lnTo>
                  <a:pt x="1992308" y="2299218"/>
                </a:lnTo>
                <a:lnTo>
                  <a:pt x="2218680" y="2407486"/>
                </a:lnTo>
                <a:lnTo>
                  <a:pt x="2316495" y="2452598"/>
                </a:lnTo>
                <a:lnTo>
                  <a:pt x="2405846" y="2491696"/>
                </a:lnTo>
                <a:lnTo>
                  <a:pt x="2488071" y="2524781"/>
                </a:lnTo>
                <a:lnTo>
                  <a:pt x="2564507" y="2551851"/>
                </a:lnTo>
                <a:lnTo>
                  <a:pt x="2636492" y="2572909"/>
                </a:lnTo>
                <a:lnTo>
                  <a:pt x="2705363" y="2587953"/>
                </a:lnTo>
                <a:lnTo>
                  <a:pt x="2772460" y="2596985"/>
                </a:lnTo>
                <a:lnTo>
                  <a:pt x="2839118" y="2600004"/>
                </a:lnTo>
                <a:lnTo>
                  <a:pt x="2906677" y="2597010"/>
                </a:lnTo>
                <a:lnTo>
                  <a:pt x="2976473" y="2588005"/>
                </a:lnTo>
                <a:lnTo>
                  <a:pt x="3049844" y="2572988"/>
                </a:lnTo>
                <a:lnTo>
                  <a:pt x="3128129" y="2551960"/>
                </a:lnTo>
                <a:lnTo>
                  <a:pt x="3212664" y="2524920"/>
                </a:lnTo>
                <a:lnTo>
                  <a:pt x="3304787" y="2491869"/>
                </a:lnTo>
                <a:lnTo>
                  <a:pt x="3405837" y="2452808"/>
                </a:lnTo>
                <a:lnTo>
                  <a:pt x="3517151" y="2407736"/>
                </a:lnTo>
                <a:lnTo>
                  <a:pt x="3775921" y="2299561"/>
                </a:lnTo>
                <a:lnTo>
                  <a:pt x="3971456" y="2138410"/>
                </a:lnTo>
                <a:lnTo>
                  <a:pt x="4024495" y="2095635"/>
                </a:lnTo>
                <a:lnTo>
                  <a:pt x="4072527" y="2057768"/>
                </a:lnTo>
                <a:lnTo>
                  <a:pt x="4116188" y="2024472"/>
                </a:lnTo>
                <a:lnTo>
                  <a:pt x="4156116" y="1995407"/>
                </a:lnTo>
                <a:lnTo>
                  <a:pt x="4192946" y="1970236"/>
                </a:lnTo>
                <a:lnTo>
                  <a:pt x="4227317" y="1948621"/>
                </a:lnTo>
                <a:lnTo>
                  <a:pt x="4291228" y="1914706"/>
                </a:lnTo>
                <a:lnTo>
                  <a:pt x="4352944" y="1890958"/>
                </a:lnTo>
                <a:lnTo>
                  <a:pt x="4417560" y="1874673"/>
                </a:lnTo>
                <a:lnTo>
                  <a:pt x="4490173" y="1863146"/>
                </a:lnTo>
                <a:lnTo>
                  <a:pt x="4531071" y="1858322"/>
                </a:lnTo>
                <a:lnTo>
                  <a:pt x="4625234" y="1848864"/>
                </a:lnTo>
                <a:lnTo>
                  <a:pt x="5119280" y="1747580"/>
                </a:lnTo>
                <a:lnTo>
                  <a:pt x="5326790" y="1702926"/>
                </a:lnTo>
                <a:lnTo>
                  <a:pt x="5508805" y="1661010"/>
                </a:lnTo>
                <a:lnTo>
                  <a:pt x="5665958" y="1620893"/>
                </a:lnTo>
                <a:lnTo>
                  <a:pt x="5798886" y="1581635"/>
                </a:lnTo>
                <a:lnTo>
                  <a:pt x="5908223" y="1542298"/>
                </a:lnTo>
                <a:lnTo>
                  <a:pt x="5994603" y="1501941"/>
                </a:lnTo>
                <a:lnTo>
                  <a:pt x="6058662" y="1459625"/>
                </a:lnTo>
                <a:lnTo>
                  <a:pt x="6058946" y="1459322"/>
                </a:lnTo>
                <a:close/>
              </a:path>
              <a:path w="6059170" h="2600325">
                <a:moveTo>
                  <a:pt x="3861092" y="0"/>
                </a:moveTo>
                <a:lnTo>
                  <a:pt x="3669144" y="4217"/>
                </a:lnTo>
                <a:lnTo>
                  <a:pt x="3454239" y="13844"/>
                </a:lnTo>
                <a:lnTo>
                  <a:pt x="3213732" y="28530"/>
                </a:lnTo>
                <a:lnTo>
                  <a:pt x="1042823" y="201482"/>
                </a:lnTo>
                <a:lnTo>
                  <a:pt x="876419" y="218885"/>
                </a:lnTo>
                <a:lnTo>
                  <a:pt x="730630" y="237457"/>
                </a:lnTo>
                <a:lnTo>
                  <a:pt x="604048" y="257830"/>
                </a:lnTo>
                <a:lnTo>
                  <a:pt x="495266" y="280636"/>
                </a:lnTo>
                <a:lnTo>
                  <a:pt x="402876" y="306507"/>
                </a:lnTo>
                <a:lnTo>
                  <a:pt x="325469" y="336078"/>
                </a:lnTo>
                <a:lnTo>
                  <a:pt x="261639" y="369980"/>
                </a:lnTo>
                <a:lnTo>
                  <a:pt x="209978" y="408845"/>
                </a:lnTo>
                <a:lnTo>
                  <a:pt x="169078" y="453307"/>
                </a:lnTo>
                <a:lnTo>
                  <a:pt x="137531" y="503998"/>
                </a:lnTo>
                <a:lnTo>
                  <a:pt x="113931" y="561551"/>
                </a:lnTo>
                <a:lnTo>
                  <a:pt x="96868" y="626597"/>
                </a:lnTo>
                <a:lnTo>
                  <a:pt x="84936" y="699771"/>
                </a:lnTo>
                <a:lnTo>
                  <a:pt x="76726" y="781704"/>
                </a:lnTo>
                <a:lnTo>
                  <a:pt x="70832" y="873030"/>
                </a:lnTo>
                <a:lnTo>
                  <a:pt x="65845" y="974380"/>
                </a:lnTo>
                <a:lnTo>
                  <a:pt x="46265" y="1032117"/>
                </a:lnTo>
                <a:lnTo>
                  <a:pt x="29344" y="1084203"/>
                </a:lnTo>
                <a:lnTo>
                  <a:pt x="15670" y="1131054"/>
                </a:lnTo>
                <a:lnTo>
                  <a:pt x="5829" y="1173090"/>
                </a:lnTo>
                <a:lnTo>
                  <a:pt x="0" y="1244386"/>
                </a:lnTo>
                <a:lnTo>
                  <a:pt x="5185" y="1274484"/>
                </a:lnTo>
                <a:lnTo>
                  <a:pt x="34695" y="1325668"/>
                </a:lnTo>
                <a:lnTo>
                  <a:pt x="93640" y="1367626"/>
                </a:lnTo>
                <a:lnTo>
                  <a:pt x="135620" y="1386191"/>
                </a:lnTo>
                <a:lnTo>
                  <a:pt x="186720" y="1403703"/>
                </a:lnTo>
                <a:lnTo>
                  <a:pt x="247530" y="1420582"/>
                </a:lnTo>
                <a:lnTo>
                  <a:pt x="318635" y="1437245"/>
                </a:lnTo>
                <a:lnTo>
                  <a:pt x="400624" y="1454110"/>
                </a:lnTo>
                <a:lnTo>
                  <a:pt x="494085" y="1471596"/>
                </a:lnTo>
                <a:lnTo>
                  <a:pt x="849168" y="1531961"/>
                </a:lnTo>
                <a:lnTo>
                  <a:pt x="1381454" y="1478235"/>
                </a:lnTo>
                <a:lnTo>
                  <a:pt x="1478699" y="1469956"/>
                </a:lnTo>
                <a:lnTo>
                  <a:pt x="1562996" y="1463968"/>
                </a:lnTo>
                <a:lnTo>
                  <a:pt x="1635037" y="1460385"/>
                </a:lnTo>
                <a:lnTo>
                  <a:pt x="1695511" y="1459322"/>
                </a:lnTo>
                <a:lnTo>
                  <a:pt x="6058946" y="1459322"/>
                </a:lnTo>
                <a:lnTo>
                  <a:pt x="6101034" y="1414411"/>
                </a:lnTo>
                <a:lnTo>
                  <a:pt x="6122354" y="1365359"/>
                </a:lnTo>
                <a:lnTo>
                  <a:pt x="6123257" y="1311529"/>
                </a:lnTo>
                <a:lnTo>
                  <a:pt x="6104377" y="1251981"/>
                </a:lnTo>
                <a:lnTo>
                  <a:pt x="6066350" y="1185777"/>
                </a:lnTo>
                <a:lnTo>
                  <a:pt x="6009810" y="1111977"/>
                </a:lnTo>
                <a:lnTo>
                  <a:pt x="5935392" y="1029641"/>
                </a:lnTo>
                <a:lnTo>
                  <a:pt x="5843731" y="937830"/>
                </a:lnTo>
                <a:lnTo>
                  <a:pt x="5735462" y="835604"/>
                </a:lnTo>
                <a:lnTo>
                  <a:pt x="5611219" y="722023"/>
                </a:lnTo>
                <a:lnTo>
                  <a:pt x="5471638" y="596148"/>
                </a:lnTo>
                <a:lnTo>
                  <a:pt x="5337273" y="498297"/>
                </a:lnTo>
                <a:lnTo>
                  <a:pt x="5214359" y="410390"/>
                </a:lnTo>
                <a:lnTo>
                  <a:pt x="5100249" y="332080"/>
                </a:lnTo>
                <a:lnTo>
                  <a:pt x="4992296" y="263017"/>
                </a:lnTo>
                <a:lnTo>
                  <a:pt x="4887854" y="202852"/>
                </a:lnTo>
                <a:lnTo>
                  <a:pt x="4784275" y="151237"/>
                </a:lnTo>
                <a:lnTo>
                  <a:pt x="4678914" y="107822"/>
                </a:lnTo>
                <a:lnTo>
                  <a:pt x="4569123" y="72258"/>
                </a:lnTo>
                <a:lnTo>
                  <a:pt x="4452256" y="44197"/>
                </a:lnTo>
                <a:lnTo>
                  <a:pt x="4325666" y="23290"/>
                </a:lnTo>
                <a:lnTo>
                  <a:pt x="4186706" y="9187"/>
                </a:lnTo>
                <a:lnTo>
                  <a:pt x="4032731" y="1540"/>
                </a:lnTo>
                <a:lnTo>
                  <a:pt x="3861092" y="0"/>
                </a:lnTo>
                <a:close/>
              </a:path>
            </a:pathLst>
          </a:custGeom>
          <a:solidFill>
            <a:srgbClr val="D2B29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7863" y="2712168"/>
            <a:ext cx="908050" cy="323850"/>
          </a:xfrm>
          <a:custGeom>
            <a:avLst/>
            <a:gdLst/>
            <a:ahLst/>
            <a:cxnLst/>
            <a:rect l="l" t="t" r="r" b="b"/>
            <a:pathLst>
              <a:path w="908050" h="323850">
                <a:moveTo>
                  <a:pt x="228361" y="0"/>
                </a:moveTo>
                <a:lnTo>
                  <a:pt x="139687" y="93353"/>
                </a:lnTo>
                <a:lnTo>
                  <a:pt x="103083" y="132851"/>
                </a:lnTo>
                <a:lnTo>
                  <a:pt x="71810" y="167871"/>
                </a:lnTo>
                <a:lnTo>
                  <a:pt x="45998" y="198643"/>
                </a:lnTo>
                <a:lnTo>
                  <a:pt x="11286" y="248365"/>
                </a:lnTo>
                <a:lnTo>
                  <a:pt x="0" y="283859"/>
                </a:lnTo>
                <a:lnTo>
                  <a:pt x="3469" y="296846"/>
                </a:lnTo>
                <a:lnTo>
                  <a:pt x="51909" y="319532"/>
                </a:lnTo>
                <a:lnTo>
                  <a:pt x="117208" y="323397"/>
                </a:lnTo>
                <a:lnTo>
                  <a:pt x="160154" y="322642"/>
                </a:lnTo>
                <a:lnTo>
                  <a:pt x="210139" y="320404"/>
                </a:lnTo>
                <a:lnTo>
                  <a:pt x="403646" y="307086"/>
                </a:lnTo>
                <a:lnTo>
                  <a:pt x="714709" y="307086"/>
                </a:lnTo>
                <a:lnTo>
                  <a:pt x="772606" y="302311"/>
                </a:lnTo>
                <a:lnTo>
                  <a:pt x="817400" y="293352"/>
                </a:lnTo>
                <a:lnTo>
                  <a:pt x="861298" y="270428"/>
                </a:lnTo>
                <a:lnTo>
                  <a:pt x="886324" y="233419"/>
                </a:lnTo>
                <a:lnTo>
                  <a:pt x="902692" y="179284"/>
                </a:lnTo>
                <a:lnTo>
                  <a:pt x="907989" y="156908"/>
                </a:lnTo>
                <a:lnTo>
                  <a:pt x="228361" y="0"/>
                </a:lnTo>
                <a:close/>
              </a:path>
              <a:path w="908050" h="323850">
                <a:moveTo>
                  <a:pt x="714709" y="307086"/>
                </a:moveTo>
                <a:lnTo>
                  <a:pt x="403646" y="307086"/>
                </a:lnTo>
                <a:lnTo>
                  <a:pt x="584211" y="309148"/>
                </a:lnTo>
                <a:lnTo>
                  <a:pt x="632136" y="309109"/>
                </a:lnTo>
                <a:lnTo>
                  <a:pt x="674559" y="308518"/>
                </a:lnTo>
                <a:lnTo>
                  <a:pt x="711860" y="307263"/>
                </a:lnTo>
                <a:lnTo>
                  <a:pt x="714709" y="307086"/>
                </a:lnTo>
                <a:close/>
              </a:path>
            </a:pathLst>
          </a:custGeom>
          <a:solidFill>
            <a:srgbClr val="C09C8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8258" y="2389658"/>
            <a:ext cx="612140" cy="399415"/>
          </a:xfrm>
          <a:custGeom>
            <a:avLst/>
            <a:gdLst/>
            <a:ahLst/>
            <a:cxnLst/>
            <a:rect l="l" t="t" r="r" b="b"/>
            <a:pathLst>
              <a:path w="612139" h="399414">
                <a:moveTo>
                  <a:pt x="222880" y="0"/>
                </a:moveTo>
                <a:lnTo>
                  <a:pt x="147963" y="36643"/>
                </a:lnTo>
                <a:lnTo>
                  <a:pt x="89053" y="66795"/>
                </a:lnTo>
                <a:lnTo>
                  <a:pt x="45532" y="92048"/>
                </a:lnTo>
                <a:lnTo>
                  <a:pt x="7753" y="124225"/>
                </a:lnTo>
                <a:lnTo>
                  <a:pt x="0" y="144196"/>
                </a:lnTo>
                <a:lnTo>
                  <a:pt x="1121" y="154336"/>
                </a:lnTo>
                <a:lnTo>
                  <a:pt x="23550" y="187755"/>
                </a:lnTo>
                <a:lnTo>
                  <a:pt x="53617" y="214527"/>
                </a:lnTo>
                <a:lnTo>
                  <a:pt x="95055" y="246750"/>
                </a:lnTo>
                <a:lnTo>
                  <a:pt x="210417" y="313578"/>
                </a:lnTo>
                <a:lnTo>
                  <a:pt x="249119" y="333652"/>
                </a:lnTo>
                <a:lnTo>
                  <a:pt x="283924" y="351049"/>
                </a:lnTo>
                <a:lnTo>
                  <a:pt x="343317" y="377818"/>
                </a:lnTo>
                <a:lnTo>
                  <a:pt x="391550" y="393886"/>
                </a:lnTo>
                <a:lnTo>
                  <a:pt x="431575" y="399256"/>
                </a:lnTo>
                <a:lnTo>
                  <a:pt x="449431" y="397929"/>
                </a:lnTo>
                <a:lnTo>
                  <a:pt x="498809" y="377906"/>
                </a:lnTo>
                <a:lnTo>
                  <a:pt x="531923" y="351190"/>
                </a:lnTo>
                <a:lnTo>
                  <a:pt x="568638" y="313782"/>
                </a:lnTo>
                <a:lnTo>
                  <a:pt x="611907" y="265684"/>
                </a:lnTo>
                <a:lnTo>
                  <a:pt x="222880" y="0"/>
                </a:lnTo>
                <a:close/>
              </a:path>
            </a:pathLst>
          </a:custGeom>
          <a:solidFill>
            <a:srgbClr val="C09C8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72058" y="1944583"/>
            <a:ext cx="759460" cy="340995"/>
          </a:xfrm>
          <a:custGeom>
            <a:avLst/>
            <a:gdLst/>
            <a:ahLst/>
            <a:cxnLst/>
            <a:rect l="l" t="t" r="r" b="b"/>
            <a:pathLst>
              <a:path w="759460" h="340994">
                <a:moveTo>
                  <a:pt x="287083" y="0"/>
                </a:moveTo>
                <a:lnTo>
                  <a:pt x="0" y="65557"/>
                </a:lnTo>
                <a:lnTo>
                  <a:pt x="12509" y="82232"/>
                </a:lnTo>
                <a:lnTo>
                  <a:pt x="12509" y="82981"/>
                </a:lnTo>
                <a:lnTo>
                  <a:pt x="46862" y="122596"/>
                </a:lnTo>
                <a:lnTo>
                  <a:pt x="94993" y="161154"/>
                </a:lnTo>
                <a:lnTo>
                  <a:pt x="159757" y="204916"/>
                </a:lnTo>
                <a:lnTo>
                  <a:pt x="197349" y="227283"/>
                </a:lnTo>
                <a:lnTo>
                  <a:pt x="237866" y="249191"/>
                </a:lnTo>
                <a:lnTo>
                  <a:pt x="280897" y="270054"/>
                </a:lnTo>
                <a:lnTo>
                  <a:pt x="326030" y="289285"/>
                </a:lnTo>
                <a:lnTo>
                  <a:pt x="372856" y="306298"/>
                </a:lnTo>
                <a:lnTo>
                  <a:pt x="420963" y="320506"/>
                </a:lnTo>
                <a:lnTo>
                  <a:pt x="469940" y="331323"/>
                </a:lnTo>
                <a:lnTo>
                  <a:pt x="519375" y="338161"/>
                </a:lnTo>
                <a:lnTo>
                  <a:pt x="568859" y="340435"/>
                </a:lnTo>
                <a:lnTo>
                  <a:pt x="617980" y="337557"/>
                </a:lnTo>
                <a:lnTo>
                  <a:pt x="666326" y="328942"/>
                </a:lnTo>
                <a:lnTo>
                  <a:pt x="713488" y="314001"/>
                </a:lnTo>
                <a:lnTo>
                  <a:pt x="759053" y="292150"/>
                </a:lnTo>
                <a:lnTo>
                  <a:pt x="287083" y="0"/>
                </a:lnTo>
                <a:close/>
              </a:path>
            </a:pathLst>
          </a:custGeom>
          <a:solidFill>
            <a:srgbClr val="C09C8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4423" y="1927448"/>
            <a:ext cx="546100" cy="257810"/>
          </a:xfrm>
          <a:custGeom>
            <a:avLst/>
            <a:gdLst/>
            <a:ahLst/>
            <a:cxnLst/>
            <a:rect l="l" t="t" r="r" b="b"/>
            <a:pathLst>
              <a:path w="546100" h="257810">
                <a:moveTo>
                  <a:pt x="90971" y="0"/>
                </a:moveTo>
                <a:lnTo>
                  <a:pt x="72053" y="36721"/>
                </a:lnTo>
                <a:lnTo>
                  <a:pt x="40340" y="99575"/>
                </a:lnTo>
                <a:lnTo>
                  <a:pt x="17567" y="148848"/>
                </a:lnTo>
                <a:lnTo>
                  <a:pt x="3916" y="186760"/>
                </a:lnTo>
                <a:lnTo>
                  <a:pt x="0" y="214631"/>
                </a:lnTo>
                <a:lnTo>
                  <a:pt x="1849" y="225283"/>
                </a:lnTo>
                <a:lnTo>
                  <a:pt x="36100" y="250515"/>
                </a:lnTo>
                <a:lnTo>
                  <a:pt x="91749" y="256598"/>
                </a:lnTo>
                <a:lnTo>
                  <a:pt x="400140" y="257467"/>
                </a:lnTo>
                <a:lnTo>
                  <a:pt x="463101" y="164732"/>
                </a:lnTo>
                <a:lnTo>
                  <a:pt x="494063" y="118530"/>
                </a:lnTo>
                <a:lnTo>
                  <a:pt x="517092" y="83143"/>
                </a:lnTo>
                <a:lnTo>
                  <a:pt x="538401" y="47185"/>
                </a:lnTo>
                <a:lnTo>
                  <a:pt x="546083" y="27448"/>
                </a:lnTo>
                <a:lnTo>
                  <a:pt x="546052" y="23633"/>
                </a:lnTo>
                <a:lnTo>
                  <a:pt x="516889" y="17020"/>
                </a:lnTo>
                <a:lnTo>
                  <a:pt x="90971" y="0"/>
                </a:lnTo>
                <a:close/>
              </a:path>
            </a:pathLst>
          </a:custGeom>
          <a:solidFill>
            <a:srgbClr val="C09C8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1010" y="1422510"/>
            <a:ext cx="1071515" cy="628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1010" y="1342738"/>
            <a:ext cx="1072515" cy="708025"/>
          </a:xfrm>
          <a:custGeom>
            <a:avLst/>
            <a:gdLst/>
            <a:ahLst/>
            <a:cxnLst/>
            <a:rect l="l" t="t" r="r" b="b"/>
            <a:pathLst>
              <a:path w="1072514" h="708025">
                <a:moveTo>
                  <a:pt x="394049" y="130486"/>
                </a:moveTo>
                <a:lnTo>
                  <a:pt x="319179" y="172146"/>
                </a:lnTo>
                <a:lnTo>
                  <a:pt x="252191" y="209862"/>
                </a:lnTo>
                <a:lnTo>
                  <a:pt x="193084" y="244066"/>
                </a:lnTo>
                <a:lnTo>
                  <a:pt x="141857" y="275192"/>
                </a:lnTo>
                <a:lnTo>
                  <a:pt x="98512" y="303673"/>
                </a:lnTo>
                <a:lnTo>
                  <a:pt x="63047" y="329942"/>
                </a:lnTo>
                <a:lnTo>
                  <a:pt x="15761" y="377576"/>
                </a:lnTo>
                <a:lnTo>
                  <a:pt x="0" y="421559"/>
                </a:lnTo>
                <a:lnTo>
                  <a:pt x="3940" y="443264"/>
                </a:lnTo>
                <a:lnTo>
                  <a:pt x="35464" y="488269"/>
                </a:lnTo>
                <a:lnTo>
                  <a:pt x="98512" y="538285"/>
                </a:lnTo>
                <a:lnTo>
                  <a:pt x="141857" y="566256"/>
                </a:lnTo>
                <a:lnTo>
                  <a:pt x="193084" y="596779"/>
                </a:lnTo>
                <a:lnTo>
                  <a:pt x="252191" y="630287"/>
                </a:lnTo>
                <a:lnTo>
                  <a:pt x="319179" y="667214"/>
                </a:lnTo>
                <a:lnTo>
                  <a:pt x="394049" y="707993"/>
                </a:lnTo>
                <a:lnTo>
                  <a:pt x="488014" y="708002"/>
                </a:lnTo>
                <a:lnTo>
                  <a:pt x="572604" y="707785"/>
                </a:lnTo>
                <a:lnTo>
                  <a:pt x="648324" y="707122"/>
                </a:lnTo>
                <a:lnTo>
                  <a:pt x="715683" y="705793"/>
                </a:lnTo>
                <a:lnTo>
                  <a:pt x="775185" y="703577"/>
                </a:lnTo>
                <a:lnTo>
                  <a:pt x="827339" y="700253"/>
                </a:lnTo>
                <a:lnTo>
                  <a:pt x="872650" y="695602"/>
                </a:lnTo>
                <a:lnTo>
                  <a:pt x="911626" y="689401"/>
                </a:lnTo>
                <a:lnTo>
                  <a:pt x="972596" y="671473"/>
                </a:lnTo>
                <a:lnTo>
                  <a:pt x="1014302" y="644703"/>
                </a:lnTo>
                <a:lnTo>
                  <a:pt x="1040797" y="607328"/>
                </a:lnTo>
                <a:lnTo>
                  <a:pt x="1056135" y="557582"/>
                </a:lnTo>
                <a:lnTo>
                  <a:pt x="1064368" y="493703"/>
                </a:lnTo>
                <a:lnTo>
                  <a:pt x="1069549" y="413925"/>
                </a:lnTo>
                <a:lnTo>
                  <a:pt x="1071245" y="344083"/>
                </a:lnTo>
                <a:lnTo>
                  <a:pt x="1072248" y="281378"/>
                </a:lnTo>
                <a:lnTo>
                  <a:pt x="1072049" y="225595"/>
                </a:lnTo>
                <a:lnTo>
                  <a:pt x="1070144" y="176522"/>
                </a:lnTo>
                <a:lnTo>
                  <a:pt x="1066024" y="133947"/>
                </a:lnTo>
                <a:lnTo>
                  <a:pt x="1049116" y="67440"/>
                </a:lnTo>
                <a:lnTo>
                  <a:pt x="1017273" y="24372"/>
                </a:lnTo>
                <a:lnTo>
                  <a:pt x="966442" y="3043"/>
                </a:lnTo>
                <a:lnTo>
                  <a:pt x="932639" y="0"/>
                </a:lnTo>
                <a:lnTo>
                  <a:pt x="892569" y="1753"/>
                </a:lnTo>
                <a:lnTo>
                  <a:pt x="845725" y="8091"/>
                </a:lnTo>
                <a:lnTo>
                  <a:pt x="791602" y="18800"/>
                </a:lnTo>
                <a:lnTo>
                  <a:pt x="729691" y="33669"/>
                </a:lnTo>
                <a:lnTo>
                  <a:pt x="659487" y="52485"/>
                </a:lnTo>
                <a:lnTo>
                  <a:pt x="580483" y="75034"/>
                </a:lnTo>
                <a:lnTo>
                  <a:pt x="492173" y="101106"/>
                </a:lnTo>
                <a:lnTo>
                  <a:pt x="394049" y="130486"/>
                </a:lnTo>
                <a:close/>
              </a:path>
            </a:pathLst>
          </a:custGeom>
          <a:ln w="25019">
            <a:solidFill>
              <a:srgbClr val="E8D7B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5769" y="1226731"/>
            <a:ext cx="794421" cy="648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38532" y="1736839"/>
            <a:ext cx="1047000" cy="717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68684" y="1618170"/>
            <a:ext cx="791044" cy="6182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8195" y="2340974"/>
            <a:ext cx="1071519" cy="628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8194" y="2261206"/>
            <a:ext cx="1072515" cy="708025"/>
          </a:xfrm>
          <a:custGeom>
            <a:avLst/>
            <a:gdLst/>
            <a:ahLst/>
            <a:cxnLst/>
            <a:rect l="l" t="t" r="r" b="b"/>
            <a:pathLst>
              <a:path w="1072514" h="708025">
                <a:moveTo>
                  <a:pt x="394049" y="130486"/>
                </a:moveTo>
                <a:lnTo>
                  <a:pt x="319179" y="172146"/>
                </a:lnTo>
                <a:lnTo>
                  <a:pt x="252191" y="209862"/>
                </a:lnTo>
                <a:lnTo>
                  <a:pt x="193084" y="244066"/>
                </a:lnTo>
                <a:lnTo>
                  <a:pt x="141857" y="275192"/>
                </a:lnTo>
                <a:lnTo>
                  <a:pt x="98512" y="303673"/>
                </a:lnTo>
                <a:lnTo>
                  <a:pt x="63047" y="329942"/>
                </a:lnTo>
                <a:lnTo>
                  <a:pt x="15761" y="377576"/>
                </a:lnTo>
                <a:lnTo>
                  <a:pt x="0" y="421559"/>
                </a:lnTo>
                <a:lnTo>
                  <a:pt x="3940" y="443264"/>
                </a:lnTo>
                <a:lnTo>
                  <a:pt x="35464" y="488269"/>
                </a:lnTo>
                <a:lnTo>
                  <a:pt x="98512" y="538285"/>
                </a:lnTo>
                <a:lnTo>
                  <a:pt x="141857" y="566256"/>
                </a:lnTo>
                <a:lnTo>
                  <a:pt x="193084" y="596779"/>
                </a:lnTo>
                <a:lnTo>
                  <a:pt x="252191" y="630287"/>
                </a:lnTo>
                <a:lnTo>
                  <a:pt x="319179" y="667214"/>
                </a:lnTo>
                <a:lnTo>
                  <a:pt x="394049" y="707993"/>
                </a:lnTo>
                <a:lnTo>
                  <a:pt x="488014" y="708002"/>
                </a:lnTo>
                <a:lnTo>
                  <a:pt x="572604" y="707785"/>
                </a:lnTo>
                <a:lnTo>
                  <a:pt x="648324" y="707122"/>
                </a:lnTo>
                <a:lnTo>
                  <a:pt x="715683" y="705793"/>
                </a:lnTo>
                <a:lnTo>
                  <a:pt x="775185" y="703577"/>
                </a:lnTo>
                <a:lnTo>
                  <a:pt x="827339" y="700253"/>
                </a:lnTo>
                <a:lnTo>
                  <a:pt x="872650" y="695602"/>
                </a:lnTo>
                <a:lnTo>
                  <a:pt x="911626" y="689401"/>
                </a:lnTo>
                <a:lnTo>
                  <a:pt x="972596" y="671473"/>
                </a:lnTo>
                <a:lnTo>
                  <a:pt x="1014302" y="644703"/>
                </a:lnTo>
                <a:lnTo>
                  <a:pt x="1040797" y="607328"/>
                </a:lnTo>
                <a:lnTo>
                  <a:pt x="1056135" y="557582"/>
                </a:lnTo>
                <a:lnTo>
                  <a:pt x="1064368" y="493703"/>
                </a:lnTo>
                <a:lnTo>
                  <a:pt x="1069549" y="413925"/>
                </a:lnTo>
                <a:lnTo>
                  <a:pt x="1071245" y="344083"/>
                </a:lnTo>
                <a:lnTo>
                  <a:pt x="1072248" y="281378"/>
                </a:lnTo>
                <a:lnTo>
                  <a:pt x="1072049" y="225595"/>
                </a:lnTo>
                <a:lnTo>
                  <a:pt x="1070144" y="176522"/>
                </a:lnTo>
                <a:lnTo>
                  <a:pt x="1066024" y="133947"/>
                </a:lnTo>
                <a:lnTo>
                  <a:pt x="1049116" y="67440"/>
                </a:lnTo>
                <a:lnTo>
                  <a:pt x="1017273" y="24372"/>
                </a:lnTo>
                <a:lnTo>
                  <a:pt x="966442" y="3043"/>
                </a:lnTo>
                <a:lnTo>
                  <a:pt x="932639" y="0"/>
                </a:lnTo>
                <a:lnTo>
                  <a:pt x="892569" y="1753"/>
                </a:lnTo>
                <a:lnTo>
                  <a:pt x="845725" y="8091"/>
                </a:lnTo>
                <a:lnTo>
                  <a:pt x="791602" y="18800"/>
                </a:lnTo>
                <a:lnTo>
                  <a:pt x="729691" y="33669"/>
                </a:lnTo>
                <a:lnTo>
                  <a:pt x="659487" y="52485"/>
                </a:lnTo>
                <a:lnTo>
                  <a:pt x="580483" y="75034"/>
                </a:lnTo>
                <a:lnTo>
                  <a:pt x="492173" y="101106"/>
                </a:lnTo>
                <a:lnTo>
                  <a:pt x="394049" y="130486"/>
                </a:lnTo>
                <a:close/>
              </a:path>
            </a:pathLst>
          </a:custGeom>
          <a:ln w="25019">
            <a:solidFill>
              <a:srgbClr val="E8D7B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62853" y="2063242"/>
            <a:ext cx="794419" cy="648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90148" y="1618170"/>
            <a:ext cx="1047001" cy="717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15997" y="1566354"/>
            <a:ext cx="791025" cy="618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16133" y="1091365"/>
            <a:ext cx="4930140" cy="3220085"/>
          </a:xfrm>
          <a:custGeom>
            <a:avLst/>
            <a:gdLst/>
            <a:ahLst/>
            <a:cxnLst/>
            <a:rect l="l" t="t" r="r" b="b"/>
            <a:pathLst>
              <a:path w="4930140" h="3220085">
                <a:moveTo>
                  <a:pt x="4930035" y="2703896"/>
                </a:moveTo>
                <a:lnTo>
                  <a:pt x="2283648" y="2703896"/>
                </a:lnTo>
                <a:lnTo>
                  <a:pt x="2367194" y="2705068"/>
                </a:lnTo>
                <a:lnTo>
                  <a:pt x="2441662" y="2709405"/>
                </a:lnTo>
                <a:lnTo>
                  <a:pt x="2508188" y="2717176"/>
                </a:lnTo>
                <a:lnTo>
                  <a:pt x="2567904" y="2728650"/>
                </a:lnTo>
                <a:lnTo>
                  <a:pt x="2621945" y="2744094"/>
                </a:lnTo>
                <a:lnTo>
                  <a:pt x="2671444" y="2763777"/>
                </a:lnTo>
                <a:lnTo>
                  <a:pt x="2717534" y="2787967"/>
                </a:lnTo>
                <a:lnTo>
                  <a:pt x="2761351" y="2816932"/>
                </a:lnTo>
                <a:lnTo>
                  <a:pt x="2804027" y="2850941"/>
                </a:lnTo>
                <a:lnTo>
                  <a:pt x="2846696" y="2890263"/>
                </a:lnTo>
                <a:lnTo>
                  <a:pt x="2890492" y="2935164"/>
                </a:lnTo>
                <a:lnTo>
                  <a:pt x="2936549" y="2985914"/>
                </a:lnTo>
                <a:lnTo>
                  <a:pt x="2986001" y="3042781"/>
                </a:lnTo>
                <a:lnTo>
                  <a:pt x="3039981" y="3106033"/>
                </a:lnTo>
                <a:lnTo>
                  <a:pt x="3303754" y="3152236"/>
                </a:lnTo>
                <a:lnTo>
                  <a:pt x="3517596" y="3187192"/>
                </a:lnTo>
                <a:lnTo>
                  <a:pt x="3608410" y="3200158"/>
                </a:lnTo>
                <a:lnTo>
                  <a:pt x="3689883" y="3209957"/>
                </a:lnTo>
                <a:lnTo>
                  <a:pt x="3763060" y="3216473"/>
                </a:lnTo>
                <a:lnTo>
                  <a:pt x="3828990" y="3219587"/>
                </a:lnTo>
                <a:lnTo>
                  <a:pt x="3888718" y="3219181"/>
                </a:lnTo>
                <a:lnTo>
                  <a:pt x="3943292" y="3215137"/>
                </a:lnTo>
                <a:lnTo>
                  <a:pt x="3993759" y="3207338"/>
                </a:lnTo>
                <a:lnTo>
                  <a:pt x="4041166" y="3195664"/>
                </a:lnTo>
                <a:lnTo>
                  <a:pt x="4086559" y="3179998"/>
                </a:lnTo>
                <a:lnTo>
                  <a:pt x="4130985" y="3160222"/>
                </a:lnTo>
                <a:lnTo>
                  <a:pt x="4175492" y="3136217"/>
                </a:lnTo>
                <a:lnTo>
                  <a:pt x="4221127" y="3107867"/>
                </a:lnTo>
                <a:lnTo>
                  <a:pt x="4268935" y="3075052"/>
                </a:lnTo>
                <a:lnTo>
                  <a:pt x="4319965" y="3037655"/>
                </a:lnTo>
                <a:lnTo>
                  <a:pt x="4375263" y="2995558"/>
                </a:lnTo>
                <a:lnTo>
                  <a:pt x="4435876" y="2948642"/>
                </a:lnTo>
                <a:lnTo>
                  <a:pt x="4726389" y="2799065"/>
                </a:lnTo>
                <a:lnTo>
                  <a:pt x="4805047" y="2759968"/>
                </a:lnTo>
                <a:lnTo>
                  <a:pt x="4868529" y="2730016"/>
                </a:lnTo>
                <a:lnTo>
                  <a:pt x="4921018" y="2707405"/>
                </a:lnTo>
                <a:lnTo>
                  <a:pt x="4930035" y="2703896"/>
                </a:lnTo>
                <a:close/>
              </a:path>
              <a:path w="4930140" h="3220085">
                <a:moveTo>
                  <a:pt x="1725243" y="0"/>
                </a:moveTo>
                <a:lnTo>
                  <a:pt x="1671372" y="217"/>
                </a:lnTo>
                <a:lnTo>
                  <a:pt x="1621854" y="6460"/>
                </a:lnTo>
                <a:lnTo>
                  <a:pt x="1575658" y="18794"/>
                </a:lnTo>
                <a:lnTo>
                  <a:pt x="1531755" y="37283"/>
                </a:lnTo>
                <a:lnTo>
                  <a:pt x="1489113" y="61991"/>
                </a:lnTo>
                <a:lnTo>
                  <a:pt x="1446702" y="92984"/>
                </a:lnTo>
                <a:lnTo>
                  <a:pt x="1403492" y="130324"/>
                </a:lnTo>
                <a:lnTo>
                  <a:pt x="1358452" y="174077"/>
                </a:lnTo>
                <a:lnTo>
                  <a:pt x="1310552" y="224308"/>
                </a:lnTo>
                <a:lnTo>
                  <a:pt x="1258762" y="281079"/>
                </a:lnTo>
                <a:lnTo>
                  <a:pt x="1202050" y="344456"/>
                </a:lnTo>
                <a:lnTo>
                  <a:pt x="644306" y="674863"/>
                </a:lnTo>
                <a:lnTo>
                  <a:pt x="499403" y="764499"/>
                </a:lnTo>
                <a:lnTo>
                  <a:pt x="374099" y="845684"/>
                </a:lnTo>
                <a:lnTo>
                  <a:pt x="267849" y="919497"/>
                </a:lnTo>
                <a:lnTo>
                  <a:pt x="180108" y="987015"/>
                </a:lnTo>
                <a:lnTo>
                  <a:pt x="110333" y="1049318"/>
                </a:lnTo>
                <a:lnTo>
                  <a:pt x="57980" y="1107485"/>
                </a:lnTo>
                <a:lnTo>
                  <a:pt x="22502" y="1162595"/>
                </a:lnTo>
                <a:lnTo>
                  <a:pt x="3357" y="1215726"/>
                </a:lnTo>
                <a:lnTo>
                  <a:pt x="0" y="1267957"/>
                </a:lnTo>
                <a:lnTo>
                  <a:pt x="11885" y="1320368"/>
                </a:lnTo>
                <a:lnTo>
                  <a:pt x="38470" y="1374036"/>
                </a:lnTo>
                <a:lnTo>
                  <a:pt x="79209" y="1430040"/>
                </a:lnTo>
                <a:lnTo>
                  <a:pt x="133559" y="1489460"/>
                </a:lnTo>
                <a:lnTo>
                  <a:pt x="200974" y="1553375"/>
                </a:lnTo>
                <a:lnTo>
                  <a:pt x="280910" y="1622862"/>
                </a:lnTo>
                <a:lnTo>
                  <a:pt x="372823" y="1699001"/>
                </a:lnTo>
                <a:lnTo>
                  <a:pt x="476168" y="1782871"/>
                </a:lnTo>
                <a:lnTo>
                  <a:pt x="476924" y="1912411"/>
                </a:lnTo>
                <a:lnTo>
                  <a:pt x="478404" y="2029051"/>
                </a:lnTo>
                <a:lnTo>
                  <a:pt x="481395" y="2133517"/>
                </a:lnTo>
                <a:lnTo>
                  <a:pt x="486688" y="2226532"/>
                </a:lnTo>
                <a:lnTo>
                  <a:pt x="495072" y="2308820"/>
                </a:lnTo>
                <a:lnTo>
                  <a:pt x="507335" y="2381106"/>
                </a:lnTo>
                <a:lnTo>
                  <a:pt x="524267" y="2444113"/>
                </a:lnTo>
                <a:lnTo>
                  <a:pt x="546657" y="2498566"/>
                </a:lnTo>
                <a:lnTo>
                  <a:pt x="575294" y="2545188"/>
                </a:lnTo>
                <a:lnTo>
                  <a:pt x="610966" y="2584705"/>
                </a:lnTo>
                <a:lnTo>
                  <a:pt x="654464" y="2617839"/>
                </a:lnTo>
                <a:lnTo>
                  <a:pt x="706575" y="2645315"/>
                </a:lnTo>
                <a:lnTo>
                  <a:pt x="768090" y="2667857"/>
                </a:lnTo>
                <a:lnTo>
                  <a:pt x="839797" y="2686189"/>
                </a:lnTo>
                <a:lnTo>
                  <a:pt x="922485" y="2701036"/>
                </a:lnTo>
                <a:lnTo>
                  <a:pt x="1016943" y="2713121"/>
                </a:lnTo>
                <a:lnTo>
                  <a:pt x="1123961" y="2723168"/>
                </a:lnTo>
                <a:lnTo>
                  <a:pt x="1244328" y="2731902"/>
                </a:lnTo>
                <a:lnTo>
                  <a:pt x="1528262" y="2748325"/>
                </a:lnTo>
                <a:lnTo>
                  <a:pt x="1967210" y="2716694"/>
                </a:lnTo>
                <a:lnTo>
                  <a:pt x="2084789" y="2709978"/>
                </a:lnTo>
                <a:lnTo>
                  <a:pt x="2189891" y="2705623"/>
                </a:lnTo>
                <a:lnTo>
                  <a:pt x="2283648" y="2703896"/>
                </a:lnTo>
                <a:lnTo>
                  <a:pt x="4930035" y="2703896"/>
                </a:lnTo>
                <a:lnTo>
                  <a:pt x="4944449" y="2698289"/>
                </a:lnTo>
                <a:lnTo>
                  <a:pt x="4988298" y="2683309"/>
                </a:lnTo>
                <a:lnTo>
                  <a:pt x="5031617" y="2671162"/>
                </a:lnTo>
                <a:lnTo>
                  <a:pt x="5133411" y="2648160"/>
                </a:lnTo>
                <a:lnTo>
                  <a:pt x="5487656" y="2402424"/>
                </a:lnTo>
                <a:lnTo>
                  <a:pt x="5636370" y="2297328"/>
                </a:lnTo>
                <a:lnTo>
                  <a:pt x="5766713" y="2202697"/>
                </a:lnTo>
                <a:lnTo>
                  <a:pt x="5879111" y="2117495"/>
                </a:lnTo>
                <a:lnTo>
                  <a:pt x="5973989" y="2040686"/>
                </a:lnTo>
                <a:lnTo>
                  <a:pt x="6051774" y="1971233"/>
                </a:lnTo>
                <a:lnTo>
                  <a:pt x="6112892" y="1908099"/>
                </a:lnTo>
                <a:lnTo>
                  <a:pt x="6157767" y="1850248"/>
                </a:lnTo>
                <a:lnTo>
                  <a:pt x="6186827" y="1796644"/>
                </a:lnTo>
                <a:lnTo>
                  <a:pt x="6200496" y="1746250"/>
                </a:lnTo>
                <a:lnTo>
                  <a:pt x="6199202" y="1698029"/>
                </a:lnTo>
                <a:lnTo>
                  <a:pt x="6183369" y="1650945"/>
                </a:lnTo>
                <a:lnTo>
                  <a:pt x="6153424" y="1603961"/>
                </a:lnTo>
                <a:lnTo>
                  <a:pt x="6109792" y="1556042"/>
                </a:lnTo>
                <a:lnTo>
                  <a:pt x="6052899" y="1506149"/>
                </a:lnTo>
                <a:lnTo>
                  <a:pt x="5983172" y="1453247"/>
                </a:lnTo>
                <a:lnTo>
                  <a:pt x="5901036" y="1396300"/>
                </a:lnTo>
                <a:lnTo>
                  <a:pt x="5806917" y="1334270"/>
                </a:lnTo>
                <a:lnTo>
                  <a:pt x="5701241" y="1266121"/>
                </a:lnTo>
                <a:lnTo>
                  <a:pt x="5470728" y="1124496"/>
                </a:lnTo>
                <a:lnTo>
                  <a:pt x="5428057" y="1097761"/>
                </a:lnTo>
                <a:lnTo>
                  <a:pt x="5390636" y="1073921"/>
                </a:lnTo>
                <a:lnTo>
                  <a:pt x="5358100" y="1052689"/>
                </a:lnTo>
                <a:lnTo>
                  <a:pt x="5306215" y="1016896"/>
                </a:lnTo>
                <a:lnTo>
                  <a:pt x="5269473" y="988087"/>
                </a:lnTo>
                <a:lnTo>
                  <a:pt x="5236345" y="952943"/>
                </a:lnTo>
                <a:lnTo>
                  <a:pt x="5217830" y="909088"/>
                </a:lnTo>
                <a:lnTo>
                  <a:pt x="5212976" y="883279"/>
                </a:lnTo>
                <a:lnTo>
                  <a:pt x="5187163" y="840858"/>
                </a:lnTo>
                <a:lnTo>
                  <a:pt x="5163192" y="802608"/>
                </a:lnTo>
                <a:lnTo>
                  <a:pt x="5140201" y="768243"/>
                </a:lnTo>
                <a:lnTo>
                  <a:pt x="5117330" y="737472"/>
                </a:lnTo>
                <a:lnTo>
                  <a:pt x="5068504" y="685565"/>
                </a:lnTo>
                <a:lnTo>
                  <a:pt x="5009830" y="644581"/>
                </a:lnTo>
                <a:lnTo>
                  <a:pt x="4974648" y="627464"/>
                </a:lnTo>
                <a:lnTo>
                  <a:pt x="4934421" y="612212"/>
                </a:lnTo>
                <a:lnTo>
                  <a:pt x="4888289" y="598538"/>
                </a:lnTo>
                <a:lnTo>
                  <a:pt x="4835391" y="586153"/>
                </a:lnTo>
                <a:lnTo>
                  <a:pt x="4774867" y="574769"/>
                </a:lnTo>
                <a:lnTo>
                  <a:pt x="4705856" y="564098"/>
                </a:lnTo>
                <a:lnTo>
                  <a:pt x="4627496" y="553851"/>
                </a:lnTo>
                <a:lnTo>
                  <a:pt x="4538928" y="543739"/>
                </a:lnTo>
                <a:lnTo>
                  <a:pt x="3204486" y="413143"/>
                </a:lnTo>
                <a:lnTo>
                  <a:pt x="3032143" y="392930"/>
                </a:lnTo>
                <a:lnTo>
                  <a:pt x="2962435" y="383581"/>
                </a:lnTo>
                <a:lnTo>
                  <a:pt x="2902213" y="374498"/>
                </a:lnTo>
                <a:lnTo>
                  <a:pt x="2850360" y="365500"/>
                </a:lnTo>
                <a:lnTo>
                  <a:pt x="2805759" y="356407"/>
                </a:lnTo>
                <a:lnTo>
                  <a:pt x="2767294" y="347038"/>
                </a:lnTo>
                <a:lnTo>
                  <a:pt x="2704299" y="326753"/>
                </a:lnTo>
                <a:lnTo>
                  <a:pt x="2652441" y="303203"/>
                </a:lnTo>
                <a:lnTo>
                  <a:pt x="2602783" y="274948"/>
                </a:lnTo>
                <a:lnTo>
                  <a:pt x="2575986" y="258604"/>
                </a:lnTo>
                <a:lnTo>
                  <a:pt x="2310778" y="161807"/>
                </a:lnTo>
                <a:lnTo>
                  <a:pt x="2197584" y="121643"/>
                </a:lnTo>
                <a:lnTo>
                  <a:pt x="2095956" y="87055"/>
                </a:lnTo>
                <a:lnTo>
                  <a:pt x="2004864" y="58106"/>
                </a:lnTo>
                <a:lnTo>
                  <a:pt x="1923277" y="34862"/>
                </a:lnTo>
                <a:lnTo>
                  <a:pt x="1850165" y="17387"/>
                </a:lnTo>
                <a:lnTo>
                  <a:pt x="1784497" y="5744"/>
                </a:lnTo>
                <a:lnTo>
                  <a:pt x="1725243" y="0"/>
                </a:lnTo>
                <a:close/>
              </a:path>
            </a:pathLst>
          </a:custGeom>
          <a:solidFill>
            <a:srgbClr val="D2B29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56835" y="2251425"/>
            <a:ext cx="1818005" cy="1184910"/>
          </a:xfrm>
          <a:custGeom>
            <a:avLst/>
            <a:gdLst/>
            <a:ahLst/>
            <a:cxnLst/>
            <a:rect l="l" t="t" r="r" b="b"/>
            <a:pathLst>
              <a:path w="1818005" h="1184910">
                <a:moveTo>
                  <a:pt x="1789236" y="0"/>
                </a:moveTo>
                <a:lnTo>
                  <a:pt x="315299" y="370827"/>
                </a:lnTo>
                <a:lnTo>
                  <a:pt x="204800" y="503561"/>
                </a:lnTo>
                <a:lnTo>
                  <a:pt x="158625" y="560139"/>
                </a:lnTo>
                <a:lnTo>
                  <a:pt x="118431" y="610840"/>
                </a:lnTo>
                <a:lnTo>
                  <a:pt x="84166" y="656151"/>
                </a:lnTo>
                <a:lnTo>
                  <a:pt x="55781" y="696560"/>
                </a:lnTo>
                <a:lnTo>
                  <a:pt x="33223" y="732552"/>
                </a:lnTo>
                <a:lnTo>
                  <a:pt x="5383" y="793239"/>
                </a:lnTo>
                <a:lnTo>
                  <a:pt x="0" y="818907"/>
                </a:lnTo>
                <a:lnTo>
                  <a:pt x="238" y="842107"/>
                </a:lnTo>
                <a:lnTo>
                  <a:pt x="17376" y="883054"/>
                </a:lnTo>
                <a:lnTo>
                  <a:pt x="56388" y="919976"/>
                </a:lnTo>
                <a:lnTo>
                  <a:pt x="116863" y="956769"/>
                </a:lnTo>
                <a:lnTo>
                  <a:pt x="155022" y="976335"/>
                </a:lnTo>
                <a:lnTo>
                  <a:pt x="198392" y="997330"/>
                </a:lnTo>
                <a:lnTo>
                  <a:pt x="246922" y="1020241"/>
                </a:lnTo>
                <a:lnTo>
                  <a:pt x="500657" y="1103886"/>
                </a:lnTo>
                <a:lnTo>
                  <a:pt x="568830" y="1125229"/>
                </a:lnTo>
                <a:lnTo>
                  <a:pt x="629960" y="1143308"/>
                </a:lnTo>
                <a:lnTo>
                  <a:pt x="684745" y="1158130"/>
                </a:lnTo>
                <a:lnTo>
                  <a:pt x="733879" y="1169697"/>
                </a:lnTo>
                <a:lnTo>
                  <a:pt x="778060" y="1178014"/>
                </a:lnTo>
                <a:lnTo>
                  <a:pt x="817984" y="1183085"/>
                </a:lnTo>
                <a:lnTo>
                  <a:pt x="854348" y="1184914"/>
                </a:lnTo>
                <a:lnTo>
                  <a:pt x="887846" y="1183506"/>
                </a:lnTo>
                <a:lnTo>
                  <a:pt x="949035" y="1170995"/>
                </a:lnTo>
                <a:lnTo>
                  <a:pt x="1007121" y="1145584"/>
                </a:lnTo>
                <a:lnTo>
                  <a:pt x="1067675" y="1107307"/>
                </a:lnTo>
                <a:lnTo>
                  <a:pt x="1100618" y="1083354"/>
                </a:lnTo>
                <a:lnTo>
                  <a:pt x="1136267" y="1056198"/>
                </a:lnTo>
                <a:lnTo>
                  <a:pt x="1175318" y="1025842"/>
                </a:lnTo>
                <a:lnTo>
                  <a:pt x="1359898" y="915894"/>
                </a:lnTo>
                <a:lnTo>
                  <a:pt x="1438008" y="868073"/>
                </a:lnTo>
                <a:lnTo>
                  <a:pt x="1507280" y="823996"/>
                </a:lnTo>
                <a:lnTo>
                  <a:pt x="1568172" y="782892"/>
                </a:lnTo>
                <a:lnTo>
                  <a:pt x="1621147" y="743992"/>
                </a:lnTo>
                <a:lnTo>
                  <a:pt x="1666664" y="706528"/>
                </a:lnTo>
                <a:lnTo>
                  <a:pt x="1705184" y="669729"/>
                </a:lnTo>
                <a:lnTo>
                  <a:pt x="1737167" y="632826"/>
                </a:lnTo>
                <a:lnTo>
                  <a:pt x="1763074" y="595050"/>
                </a:lnTo>
                <a:lnTo>
                  <a:pt x="1783365" y="555631"/>
                </a:lnTo>
                <a:lnTo>
                  <a:pt x="1798500" y="513801"/>
                </a:lnTo>
                <a:lnTo>
                  <a:pt x="1808940" y="468789"/>
                </a:lnTo>
                <a:lnTo>
                  <a:pt x="1815145" y="419826"/>
                </a:lnTo>
                <a:lnTo>
                  <a:pt x="1817577" y="366143"/>
                </a:lnTo>
                <a:lnTo>
                  <a:pt x="1816694" y="306971"/>
                </a:lnTo>
                <a:lnTo>
                  <a:pt x="1812959" y="241540"/>
                </a:lnTo>
                <a:lnTo>
                  <a:pt x="1806830" y="169081"/>
                </a:lnTo>
                <a:lnTo>
                  <a:pt x="1798769" y="88824"/>
                </a:lnTo>
                <a:lnTo>
                  <a:pt x="1789236" y="0"/>
                </a:lnTo>
                <a:close/>
              </a:path>
            </a:pathLst>
          </a:custGeom>
          <a:solidFill>
            <a:srgbClr val="BF9A8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35003" y="2238002"/>
            <a:ext cx="2211070" cy="1582420"/>
          </a:xfrm>
          <a:custGeom>
            <a:avLst/>
            <a:gdLst/>
            <a:ahLst/>
            <a:cxnLst/>
            <a:rect l="l" t="t" r="r" b="b"/>
            <a:pathLst>
              <a:path w="2211069" h="1582420">
                <a:moveTo>
                  <a:pt x="340183" y="0"/>
                </a:moveTo>
                <a:lnTo>
                  <a:pt x="249085" y="58836"/>
                </a:lnTo>
                <a:lnTo>
                  <a:pt x="210526" y="84717"/>
                </a:lnTo>
                <a:lnTo>
                  <a:pt x="176318" y="108937"/>
                </a:lnTo>
                <a:lnTo>
                  <a:pt x="120034" y="154488"/>
                </a:lnTo>
                <a:lnTo>
                  <a:pt x="78388" y="199673"/>
                </a:lnTo>
                <a:lnTo>
                  <a:pt x="49535" y="248678"/>
                </a:lnTo>
                <a:lnTo>
                  <a:pt x="31628" y="305687"/>
                </a:lnTo>
                <a:lnTo>
                  <a:pt x="22822" y="374885"/>
                </a:lnTo>
                <a:lnTo>
                  <a:pt x="21255" y="415362"/>
                </a:lnTo>
                <a:lnTo>
                  <a:pt x="21271" y="460456"/>
                </a:lnTo>
                <a:lnTo>
                  <a:pt x="22639" y="510689"/>
                </a:lnTo>
                <a:lnTo>
                  <a:pt x="25129" y="566586"/>
                </a:lnTo>
                <a:lnTo>
                  <a:pt x="28510" y="628667"/>
                </a:lnTo>
                <a:lnTo>
                  <a:pt x="32550" y="697458"/>
                </a:lnTo>
                <a:lnTo>
                  <a:pt x="23713" y="735480"/>
                </a:lnTo>
                <a:lnTo>
                  <a:pt x="9579" y="800721"/>
                </a:lnTo>
                <a:lnTo>
                  <a:pt x="1397" y="853540"/>
                </a:lnTo>
                <a:lnTo>
                  <a:pt x="0" y="876035"/>
                </a:lnTo>
                <a:lnTo>
                  <a:pt x="645" y="896315"/>
                </a:lnTo>
                <a:lnTo>
                  <a:pt x="16683" y="946846"/>
                </a:lnTo>
                <a:lnTo>
                  <a:pt x="57758" y="988153"/>
                </a:lnTo>
                <a:lnTo>
                  <a:pt x="101514" y="1014528"/>
                </a:lnTo>
                <a:lnTo>
                  <a:pt x="160095" y="1042748"/>
                </a:lnTo>
                <a:lnTo>
                  <a:pt x="195406" y="1058292"/>
                </a:lnTo>
                <a:lnTo>
                  <a:pt x="278994" y="1093736"/>
                </a:lnTo>
                <a:lnTo>
                  <a:pt x="567666" y="1309369"/>
                </a:lnTo>
                <a:lnTo>
                  <a:pt x="645627" y="1365788"/>
                </a:lnTo>
                <a:lnTo>
                  <a:pt x="716001" y="1415022"/>
                </a:lnTo>
                <a:lnTo>
                  <a:pt x="779389" y="1457179"/>
                </a:lnTo>
                <a:lnTo>
                  <a:pt x="836934" y="1492730"/>
                </a:lnTo>
                <a:lnTo>
                  <a:pt x="889417" y="1521904"/>
                </a:lnTo>
                <a:lnTo>
                  <a:pt x="937713" y="1544991"/>
                </a:lnTo>
                <a:lnTo>
                  <a:pt x="982691" y="1562280"/>
                </a:lnTo>
                <a:lnTo>
                  <a:pt x="1025226" y="1574063"/>
                </a:lnTo>
                <a:lnTo>
                  <a:pt x="1066188" y="1580627"/>
                </a:lnTo>
                <a:lnTo>
                  <a:pt x="1106451" y="1582263"/>
                </a:lnTo>
                <a:lnTo>
                  <a:pt x="1146885" y="1579261"/>
                </a:lnTo>
                <a:lnTo>
                  <a:pt x="1188365" y="1571910"/>
                </a:lnTo>
                <a:lnTo>
                  <a:pt x="1231761" y="1560501"/>
                </a:lnTo>
                <a:lnTo>
                  <a:pt x="1277946" y="1545322"/>
                </a:lnTo>
                <a:lnTo>
                  <a:pt x="1327793" y="1526665"/>
                </a:lnTo>
                <a:lnTo>
                  <a:pt x="1382173" y="1504817"/>
                </a:lnTo>
                <a:lnTo>
                  <a:pt x="1441958" y="1480070"/>
                </a:lnTo>
                <a:lnTo>
                  <a:pt x="1650384" y="1446077"/>
                </a:lnTo>
                <a:lnTo>
                  <a:pt x="1738735" y="1430461"/>
                </a:lnTo>
                <a:lnTo>
                  <a:pt x="1817279" y="1415022"/>
                </a:lnTo>
                <a:lnTo>
                  <a:pt x="1886594" y="1399206"/>
                </a:lnTo>
                <a:lnTo>
                  <a:pt x="1947257" y="1382454"/>
                </a:lnTo>
                <a:lnTo>
                  <a:pt x="1999844" y="1364212"/>
                </a:lnTo>
                <a:lnTo>
                  <a:pt x="2044932" y="1343922"/>
                </a:lnTo>
                <a:lnTo>
                  <a:pt x="2083099" y="1321028"/>
                </a:lnTo>
                <a:lnTo>
                  <a:pt x="2114920" y="1294974"/>
                </a:lnTo>
                <a:lnTo>
                  <a:pt x="2140973" y="1265203"/>
                </a:lnTo>
                <a:lnTo>
                  <a:pt x="2161835" y="1231160"/>
                </a:lnTo>
                <a:lnTo>
                  <a:pt x="2178082" y="1192286"/>
                </a:lnTo>
                <a:lnTo>
                  <a:pt x="2190292" y="1148027"/>
                </a:lnTo>
                <a:lnTo>
                  <a:pt x="2199040" y="1097826"/>
                </a:lnTo>
                <a:lnTo>
                  <a:pt x="2204905" y="1041126"/>
                </a:lnTo>
                <a:lnTo>
                  <a:pt x="2208462" y="977371"/>
                </a:lnTo>
                <a:lnTo>
                  <a:pt x="2210289" y="906005"/>
                </a:lnTo>
                <a:lnTo>
                  <a:pt x="2210944" y="828535"/>
                </a:lnTo>
                <a:lnTo>
                  <a:pt x="2211058" y="738212"/>
                </a:lnTo>
                <a:lnTo>
                  <a:pt x="340183" y="0"/>
                </a:lnTo>
                <a:close/>
              </a:path>
            </a:pathLst>
          </a:custGeom>
          <a:solidFill>
            <a:srgbClr val="BF9A8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143223" y="1850646"/>
            <a:ext cx="2260471" cy="176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361247" y="1469720"/>
            <a:ext cx="1610360" cy="1837055"/>
          </a:xfrm>
          <a:custGeom>
            <a:avLst/>
            <a:gdLst/>
            <a:ahLst/>
            <a:cxnLst/>
            <a:rect l="l" t="t" r="r" b="b"/>
            <a:pathLst>
              <a:path w="1610359" h="1837054">
                <a:moveTo>
                  <a:pt x="1318278" y="0"/>
                </a:moveTo>
                <a:lnTo>
                  <a:pt x="1259942" y="6357"/>
                </a:lnTo>
                <a:lnTo>
                  <a:pt x="1187527" y="21987"/>
                </a:lnTo>
                <a:lnTo>
                  <a:pt x="1098199" y="44831"/>
                </a:lnTo>
                <a:lnTo>
                  <a:pt x="1001242" y="62545"/>
                </a:lnTo>
                <a:lnTo>
                  <a:pt x="960115" y="70584"/>
                </a:lnTo>
                <a:lnTo>
                  <a:pt x="891168" y="86289"/>
                </a:lnTo>
                <a:lnTo>
                  <a:pt x="838103" y="103175"/>
                </a:lnTo>
                <a:lnTo>
                  <a:pt x="798689" y="123261"/>
                </a:lnTo>
                <a:lnTo>
                  <a:pt x="760280" y="163801"/>
                </a:lnTo>
                <a:lnTo>
                  <a:pt x="745227" y="200712"/>
                </a:lnTo>
                <a:lnTo>
                  <a:pt x="736011" y="247883"/>
                </a:lnTo>
                <a:lnTo>
                  <a:pt x="730401" y="307332"/>
                </a:lnTo>
                <a:lnTo>
                  <a:pt x="726165" y="381076"/>
                </a:lnTo>
                <a:lnTo>
                  <a:pt x="726072" y="430152"/>
                </a:lnTo>
                <a:lnTo>
                  <a:pt x="725844" y="451090"/>
                </a:lnTo>
                <a:lnTo>
                  <a:pt x="723565" y="501762"/>
                </a:lnTo>
                <a:lnTo>
                  <a:pt x="714101" y="548000"/>
                </a:lnTo>
                <a:lnTo>
                  <a:pt x="693045" y="580883"/>
                </a:lnTo>
                <a:lnTo>
                  <a:pt x="655759" y="612429"/>
                </a:lnTo>
                <a:lnTo>
                  <a:pt x="629581" y="631456"/>
                </a:lnTo>
                <a:lnTo>
                  <a:pt x="459049" y="758403"/>
                </a:lnTo>
                <a:lnTo>
                  <a:pt x="426631" y="783282"/>
                </a:lnTo>
                <a:lnTo>
                  <a:pt x="371442" y="827382"/>
                </a:lnTo>
                <a:lnTo>
                  <a:pt x="326632" y="866387"/>
                </a:lnTo>
                <a:lnTo>
                  <a:pt x="289215" y="903233"/>
                </a:lnTo>
                <a:lnTo>
                  <a:pt x="256209" y="940859"/>
                </a:lnTo>
                <a:lnTo>
                  <a:pt x="224631" y="982202"/>
                </a:lnTo>
                <a:lnTo>
                  <a:pt x="191496" y="1030201"/>
                </a:lnTo>
                <a:lnTo>
                  <a:pt x="153822" y="1087793"/>
                </a:lnTo>
                <a:lnTo>
                  <a:pt x="132351" y="1121105"/>
                </a:lnTo>
                <a:lnTo>
                  <a:pt x="106866" y="1170448"/>
                </a:lnTo>
                <a:lnTo>
                  <a:pt x="84075" y="1214995"/>
                </a:lnTo>
                <a:lnTo>
                  <a:pt x="63988" y="1255138"/>
                </a:lnTo>
                <a:lnTo>
                  <a:pt x="46615" y="1291268"/>
                </a:lnTo>
                <a:lnTo>
                  <a:pt x="20059" y="1353055"/>
                </a:lnTo>
                <a:lnTo>
                  <a:pt x="4492" y="1403488"/>
                </a:lnTo>
                <a:lnTo>
                  <a:pt x="0" y="1445698"/>
                </a:lnTo>
                <a:lnTo>
                  <a:pt x="1933" y="1464698"/>
                </a:lnTo>
                <a:lnTo>
                  <a:pt x="24582" y="1517974"/>
                </a:lnTo>
                <a:lnTo>
                  <a:pt x="53829" y="1554302"/>
                </a:lnTo>
                <a:lnTo>
                  <a:pt x="94494" y="1594934"/>
                </a:lnTo>
                <a:lnTo>
                  <a:pt x="146664" y="1642999"/>
                </a:lnTo>
                <a:lnTo>
                  <a:pt x="166107" y="1674907"/>
                </a:lnTo>
                <a:lnTo>
                  <a:pt x="200636" y="1729101"/>
                </a:lnTo>
                <a:lnTo>
                  <a:pt x="232290" y="1771213"/>
                </a:lnTo>
                <a:lnTo>
                  <a:pt x="264587" y="1802139"/>
                </a:lnTo>
                <a:lnTo>
                  <a:pt x="301049" y="1822776"/>
                </a:lnTo>
                <a:lnTo>
                  <a:pt x="345195" y="1834019"/>
                </a:lnTo>
                <a:lnTo>
                  <a:pt x="400544" y="1836766"/>
                </a:lnTo>
                <a:lnTo>
                  <a:pt x="433520" y="1835234"/>
                </a:lnTo>
                <a:lnTo>
                  <a:pt x="512275" y="1826917"/>
                </a:lnTo>
                <a:lnTo>
                  <a:pt x="558933" y="1820357"/>
                </a:lnTo>
                <a:lnTo>
                  <a:pt x="733315" y="1792414"/>
                </a:lnTo>
                <a:lnTo>
                  <a:pt x="851875" y="1742688"/>
                </a:lnTo>
                <a:lnTo>
                  <a:pt x="902705" y="1720653"/>
                </a:lnTo>
                <a:lnTo>
                  <a:pt x="948630" y="1699834"/>
                </a:lnTo>
                <a:lnTo>
                  <a:pt x="990198" y="1679726"/>
                </a:lnTo>
                <a:lnTo>
                  <a:pt x="1027956" y="1659826"/>
                </a:lnTo>
                <a:lnTo>
                  <a:pt x="1062453" y="1639631"/>
                </a:lnTo>
                <a:lnTo>
                  <a:pt x="1123847" y="1596339"/>
                </a:lnTo>
                <a:lnTo>
                  <a:pt x="1178760" y="1545823"/>
                </a:lnTo>
                <a:lnTo>
                  <a:pt x="1205155" y="1516597"/>
                </a:lnTo>
                <a:lnTo>
                  <a:pt x="1231570" y="1484055"/>
                </a:lnTo>
                <a:lnTo>
                  <a:pt x="1258555" y="1447693"/>
                </a:lnTo>
                <a:lnTo>
                  <a:pt x="1286656" y="1407007"/>
                </a:lnTo>
                <a:lnTo>
                  <a:pt x="1316420" y="1361494"/>
                </a:lnTo>
                <a:lnTo>
                  <a:pt x="1348395" y="1310651"/>
                </a:lnTo>
                <a:lnTo>
                  <a:pt x="1383128" y="1253974"/>
                </a:lnTo>
                <a:lnTo>
                  <a:pt x="1421166" y="1190960"/>
                </a:lnTo>
                <a:lnTo>
                  <a:pt x="1463057" y="1121105"/>
                </a:lnTo>
                <a:lnTo>
                  <a:pt x="1487540" y="1076727"/>
                </a:lnTo>
                <a:lnTo>
                  <a:pt x="1509528" y="1036461"/>
                </a:lnTo>
                <a:lnTo>
                  <a:pt x="1529101" y="999757"/>
                </a:lnTo>
                <a:lnTo>
                  <a:pt x="1561325" y="934839"/>
                </a:lnTo>
                <a:lnTo>
                  <a:pt x="1584855" y="877574"/>
                </a:lnTo>
                <a:lnTo>
                  <a:pt x="1600337" y="823566"/>
                </a:lnTo>
                <a:lnTo>
                  <a:pt x="1608413" y="768417"/>
                </a:lnTo>
                <a:lnTo>
                  <a:pt x="1609876" y="739040"/>
                </a:lnTo>
                <a:lnTo>
                  <a:pt x="1609728" y="707729"/>
                </a:lnTo>
                <a:lnTo>
                  <a:pt x="1604926" y="637107"/>
                </a:lnTo>
                <a:lnTo>
                  <a:pt x="1600352" y="596072"/>
                </a:lnTo>
                <a:lnTo>
                  <a:pt x="1594651" y="552152"/>
                </a:lnTo>
                <a:lnTo>
                  <a:pt x="1587662" y="502925"/>
                </a:lnTo>
                <a:lnTo>
                  <a:pt x="1579547" y="448466"/>
                </a:lnTo>
                <a:lnTo>
                  <a:pt x="1570385" y="388226"/>
                </a:lnTo>
                <a:lnTo>
                  <a:pt x="1549935" y="327012"/>
                </a:lnTo>
                <a:lnTo>
                  <a:pt x="1531278" y="271979"/>
                </a:lnTo>
                <a:lnTo>
                  <a:pt x="1514059" y="222870"/>
                </a:lnTo>
                <a:lnTo>
                  <a:pt x="1497924" y="179428"/>
                </a:lnTo>
                <a:lnTo>
                  <a:pt x="1482518" y="141394"/>
                </a:lnTo>
                <a:lnTo>
                  <a:pt x="1452480" y="80524"/>
                </a:lnTo>
                <a:lnTo>
                  <a:pt x="1421112" y="38199"/>
                </a:lnTo>
                <a:lnTo>
                  <a:pt x="1385580" y="12359"/>
                </a:lnTo>
                <a:lnTo>
                  <a:pt x="1343051" y="942"/>
                </a:lnTo>
                <a:lnTo>
                  <a:pt x="1318278" y="0"/>
                </a:lnTo>
                <a:close/>
              </a:path>
            </a:pathLst>
          </a:custGeom>
          <a:solidFill>
            <a:srgbClr val="E6D0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53983" y="2481363"/>
            <a:ext cx="1148080" cy="761365"/>
          </a:xfrm>
          <a:custGeom>
            <a:avLst/>
            <a:gdLst/>
            <a:ahLst/>
            <a:cxnLst/>
            <a:rect l="l" t="t" r="r" b="b"/>
            <a:pathLst>
              <a:path w="1148080" h="761364">
                <a:moveTo>
                  <a:pt x="182861" y="228772"/>
                </a:moveTo>
                <a:lnTo>
                  <a:pt x="122873" y="271320"/>
                </a:lnTo>
                <a:lnTo>
                  <a:pt x="75548" y="306616"/>
                </a:lnTo>
                <a:lnTo>
                  <a:pt x="40242" y="336786"/>
                </a:lnTo>
                <a:lnTo>
                  <a:pt x="8410" y="377076"/>
                </a:lnTo>
                <a:lnTo>
                  <a:pt x="0" y="417783"/>
                </a:lnTo>
                <a:lnTo>
                  <a:pt x="2025" y="432684"/>
                </a:lnTo>
                <a:lnTo>
                  <a:pt x="21461" y="485102"/>
                </a:lnTo>
                <a:lnTo>
                  <a:pt x="44748" y="529133"/>
                </a:lnTo>
                <a:lnTo>
                  <a:pt x="75546" y="582911"/>
                </a:lnTo>
                <a:lnTo>
                  <a:pt x="103666" y="618579"/>
                </a:lnTo>
                <a:lnTo>
                  <a:pt x="129345" y="650426"/>
                </a:lnTo>
                <a:lnTo>
                  <a:pt x="175417" y="702389"/>
                </a:lnTo>
                <a:lnTo>
                  <a:pt x="217841" y="738273"/>
                </a:lnTo>
                <a:lnTo>
                  <a:pt x="260695" y="757549"/>
                </a:lnTo>
                <a:lnTo>
                  <a:pt x="283557" y="760794"/>
                </a:lnTo>
                <a:lnTo>
                  <a:pt x="308056" y="759689"/>
                </a:lnTo>
                <a:lnTo>
                  <a:pt x="364004" y="744164"/>
                </a:lnTo>
                <a:lnTo>
                  <a:pt x="432615" y="710446"/>
                </a:lnTo>
                <a:lnTo>
                  <a:pt x="472944" y="686599"/>
                </a:lnTo>
                <a:lnTo>
                  <a:pt x="517968" y="658006"/>
                </a:lnTo>
                <a:lnTo>
                  <a:pt x="568197" y="624601"/>
                </a:lnTo>
                <a:lnTo>
                  <a:pt x="624141" y="586317"/>
                </a:lnTo>
                <a:lnTo>
                  <a:pt x="755212" y="494849"/>
                </a:lnTo>
                <a:lnTo>
                  <a:pt x="888655" y="390503"/>
                </a:lnTo>
                <a:lnTo>
                  <a:pt x="944564" y="346075"/>
                </a:lnTo>
                <a:lnTo>
                  <a:pt x="993423" y="306325"/>
                </a:lnTo>
                <a:lnTo>
                  <a:pt x="1035349" y="270889"/>
                </a:lnTo>
                <a:lnTo>
                  <a:pt x="1070461" y="239403"/>
                </a:lnTo>
                <a:lnTo>
                  <a:pt x="1078380" y="231627"/>
                </a:lnTo>
                <a:lnTo>
                  <a:pt x="274725" y="231627"/>
                </a:lnTo>
                <a:lnTo>
                  <a:pt x="255099" y="231405"/>
                </a:lnTo>
                <a:lnTo>
                  <a:pt x="182861" y="228772"/>
                </a:lnTo>
                <a:close/>
              </a:path>
              <a:path w="1148080" h="761364">
                <a:moveTo>
                  <a:pt x="716794" y="0"/>
                </a:moveTo>
                <a:lnTo>
                  <a:pt x="675305" y="1952"/>
                </a:lnTo>
                <a:lnTo>
                  <a:pt x="626957" y="11746"/>
                </a:lnTo>
                <a:lnTo>
                  <a:pt x="587930" y="31579"/>
                </a:lnTo>
                <a:lnTo>
                  <a:pt x="549965" y="63474"/>
                </a:lnTo>
                <a:lnTo>
                  <a:pt x="521168" y="92438"/>
                </a:lnTo>
                <a:lnTo>
                  <a:pt x="504806" y="109455"/>
                </a:lnTo>
                <a:lnTo>
                  <a:pt x="467784" y="143933"/>
                </a:lnTo>
                <a:lnTo>
                  <a:pt x="436985" y="171491"/>
                </a:lnTo>
                <a:lnTo>
                  <a:pt x="398232" y="201422"/>
                </a:lnTo>
                <a:lnTo>
                  <a:pt x="362617" y="219810"/>
                </a:lnTo>
                <a:lnTo>
                  <a:pt x="323621" y="229073"/>
                </a:lnTo>
                <a:lnTo>
                  <a:pt x="274725" y="231627"/>
                </a:lnTo>
                <a:lnTo>
                  <a:pt x="1078380" y="231627"/>
                </a:lnTo>
                <a:lnTo>
                  <a:pt x="1120712" y="186825"/>
                </a:lnTo>
                <a:lnTo>
                  <a:pt x="1145123" y="145680"/>
                </a:lnTo>
                <a:lnTo>
                  <a:pt x="1147932" y="128485"/>
                </a:lnTo>
                <a:lnTo>
                  <a:pt x="1144636" y="113055"/>
                </a:lnTo>
                <a:lnTo>
                  <a:pt x="1099289" y="73723"/>
                </a:lnTo>
                <a:lnTo>
                  <a:pt x="1040691" y="49659"/>
                </a:lnTo>
                <a:lnTo>
                  <a:pt x="1003235" y="37182"/>
                </a:lnTo>
                <a:lnTo>
                  <a:pt x="912603" y="9519"/>
                </a:lnTo>
                <a:lnTo>
                  <a:pt x="799027" y="2438"/>
                </a:lnTo>
                <a:lnTo>
                  <a:pt x="741232" y="172"/>
                </a:lnTo>
                <a:lnTo>
                  <a:pt x="716794" y="0"/>
                </a:lnTo>
                <a:close/>
              </a:path>
            </a:pathLst>
          </a:custGeom>
          <a:solidFill>
            <a:srgbClr val="E1CDB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87950" y="2035894"/>
            <a:ext cx="1515110" cy="1264920"/>
          </a:xfrm>
          <a:custGeom>
            <a:avLst/>
            <a:gdLst/>
            <a:ahLst/>
            <a:cxnLst/>
            <a:rect l="l" t="t" r="r" b="b"/>
            <a:pathLst>
              <a:path w="1515109" h="1264920">
                <a:moveTo>
                  <a:pt x="327435" y="427686"/>
                </a:moveTo>
                <a:lnTo>
                  <a:pt x="232315" y="446642"/>
                </a:lnTo>
                <a:lnTo>
                  <a:pt x="192079" y="455496"/>
                </a:lnTo>
                <a:lnTo>
                  <a:pt x="125099" y="473785"/>
                </a:lnTo>
                <a:lnTo>
                  <a:pt x="74569" y="495288"/>
                </a:lnTo>
                <a:lnTo>
                  <a:pt x="38642" y="522933"/>
                </a:lnTo>
                <a:lnTo>
                  <a:pt x="15469" y="559646"/>
                </a:lnTo>
                <a:lnTo>
                  <a:pt x="3205" y="608355"/>
                </a:lnTo>
                <a:lnTo>
                  <a:pt x="0" y="671987"/>
                </a:lnTo>
                <a:lnTo>
                  <a:pt x="1217" y="710315"/>
                </a:lnTo>
                <a:lnTo>
                  <a:pt x="4007" y="753471"/>
                </a:lnTo>
                <a:lnTo>
                  <a:pt x="8137" y="801821"/>
                </a:lnTo>
                <a:lnTo>
                  <a:pt x="13378" y="855732"/>
                </a:lnTo>
                <a:lnTo>
                  <a:pt x="19498" y="915569"/>
                </a:lnTo>
                <a:lnTo>
                  <a:pt x="31664" y="970476"/>
                </a:lnTo>
                <a:lnTo>
                  <a:pt x="43070" y="1019840"/>
                </a:lnTo>
                <a:lnTo>
                  <a:pt x="54228" y="1063895"/>
                </a:lnTo>
                <a:lnTo>
                  <a:pt x="65652" y="1102873"/>
                </a:lnTo>
                <a:lnTo>
                  <a:pt x="91342" y="1166531"/>
                </a:lnTo>
                <a:lnTo>
                  <a:pt x="124237" y="1212680"/>
                </a:lnTo>
                <a:lnTo>
                  <a:pt x="168434" y="1243183"/>
                </a:lnTo>
                <a:lnTo>
                  <a:pt x="228031" y="1259903"/>
                </a:lnTo>
                <a:lnTo>
                  <a:pt x="307124" y="1264706"/>
                </a:lnTo>
                <a:lnTo>
                  <a:pt x="355262" y="1263221"/>
                </a:lnTo>
                <a:lnTo>
                  <a:pt x="409810" y="1259455"/>
                </a:lnTo>
                <a:lnTo>
                  <a:pt x="471281" y="1253642"/>
                </a:lnTo>
                <a:lnTo>
                  <a:pt x="702352" y="1226249"/>
                </a:lnTo>
                <a:lnTo>
                  <a:pt x="715711" y="1219456"/>
                </a:lnTo>
                <a:lnTo>
                  <a:pt x="335839" y="1219456"/>
                </a:lnTo>
                <a:lnTo>
                  <a:pt x="314085" y="1215730"/>
                </a:lnTo>
                <a:lnTo>
                  <a:pt x="276939" y="1196037"/>
                </a:lnTo>
                <a:lnTo>
                  <a:pt x="245806" y="1158714"/>
                </a:lnTo>
                <a:lnTo>
                  <a:pt x="217724" y="1102190"/>
                </a:lnTo>
                <a:lnTo>
                  <a:pt x="203902" y="1066237"/>
                </a:lnTo>
                <a:lnTo>
                  <a:pt x="189731" y="1024895"/>
                </a:lnTo>
                <a:lnTo>
                  <a:pt x="174843" y="977968"/>
                </a:lnTo>
                <a:lnTo>
                  <a:pt x="158866" y="925259"/>
                </a:lnTo>
                <a:lnTo>
                  <a:pt x="141431" y="866572"/>
                </a:lnTo>
                <a:lnTo>
                  <a:pt x="128708" y="829873"/>
                </a:lnTo>
                <a:lnTo>
                  <a:pt x="107845" y="766731"/>
                </a:lnTo>
                <a:lnTo>
                  <a:pt x="94024" y="715068"/>
                </a:lnTo>
                <a:lnTo>
                  <a:pt x="88359" y="672250"/>
                </a:lnTo>
                <a:lnTo>
                  <a:pt x="88934" y="653336"/>
                </a:lnTo>
                <a:lnTo>
                  <a:pt x="105964" y="602619"/>
                </a:lnTo>
                <a:lnTo>
                  <a:pt x="131465" y="570538"/>
                </a:lnTo>
                <a:lnTo>
                  <a:pt x="169588" y="536770"/>
                </a:lnTo>
                <a:lnTo>
                  <a:pt x="221448" y="498681"/>
                </a:lnTo>
                <a:lnTo>
                  <a:pt x="252877" y="477193"/>
                </a:lnTo>
                <a:lnTo>
                  <a:pt x="327435" y="427686"/>
                </a:lnTo>
                <a:close/>
              </a:path>
              <a:path w="1515109" h="1264920">
                <a:moveTo>
                  <a:pt x="1370960" y="137174"/>
                </a:moveTo>
                <a:lnTo>
                  <a:pt x="1050472" y="137174"/>
                </a:lnTo>
                <a:lnTo>
                  <a:pt x="1109289" y="137820"/>
                </a:lnTo>
                <a:lnTo>
                  <a:pt x="1161195" y="139363"/>
                </a:lnTo>
                <a:lnTo>
                  <a:pt x="1206622" y="142007"/>
                </a:lnTo>
                <a:lnTo>
                  <a:pt x="1246001" y="145951"/>
                </a:lnTo>
                <a:lnTo>
                  <a:pt x="1308346" y="158549"/>
                </a:lnTo>
                <a:lnTo>
                  <a:pt x="1351685" y="178769"/>
                </a:lnTo>
                <a:lnTo>
                  <a:pt x="1379473" y="208224"/>
                </a:lnTo>
                <a:lnTo>
                  <a:pt x="1395168" y="248525"/>
                </a:lnTo>
                <a:lnTo>
                  <a:pt x="1402223" y="301286"/>
                </a:lnTo>
                <a:lnTo>
                  <a:pt x="1404094" y="368118"/>
                </a:lnTo>
                <a:lnTo>
                  <a:pt x="1404166" y="407315"/>
                </a:lnTo>
                <a:lnTo>
                  <a:pt x="1392345" y="474024"/>
                </a:lnTo>
                <a:lnTo>
                  <a:pt x="1381181" y="534261"/>
                </a:lnTo>
                <a:lnTo>
                  <a:pt x="1370097" y="588567"/>
                </a:lnTo>
                <a:lnTo>
                  <a:pt x="1358518" y="637482"/>
                </a:lnTo>
                <a:lnTo>
                  <a:pt x="1345865" y="681548"/>
                </a:lnTo>
                <a:lnTo>
                  <a:pt x="1331562" y="721305"/>
                </a:lnTo>
                <a:lnTo>
                  <a:pt x="1315033" y="757294"/>
                </a:lnTo>
                <a:lnTo>
                  <a:pt x="1272987" y="820130"/>
                </a:lnTo>
                <a:lnTo>
                  <a:pt x="1246317" y="848059"/>
                </a:lnTo>
                <a:lnTo>
                  <a:pt x="1215112" y="874382"/>
                </a:lnTo>
                <a:lnTo>
                  <a:pt x="1178797" y="899640"/>
                </a:lnTo>
                <a:lnTo>
                  <a:pt x="1136794" y="924375"/>
                </a:lnTo>
                <a:lnTo>
                  <a:pt x="1088527" y="949127"/>
                </a:lnTo>
                <a:lnTo>
                  <a:pt x="1033418" y="974436"/>
                </a:lnTo>
                <a:lnTo>
                  <a:pt x="970892" y="1000843"/>
                </a:lnTo>
                <a:lnTo>
                  <a:pt x="900370" y="1028889"/>
                </a:lnTo>
                <a:lnTo>
                  <a:pt x="821277" y="1059115"/>
                </a:lnTo>
                <a:lnTo>
                  <a:pt x="635067" y="1128268"/>
                </a:lnTo>
                <a:lnTo>
                  <a:pt x="534210" y="1168483"/>
                </a:lnTo>
                <a:lnTo>
                  <a:pt x="491220" y="1184726"/>
                </a:lnTo>
                <a:lnTo>
                  <a:pt x="452694" y="1198132"/>
                </a:lnTo>
                <a:lnTo>
                  <a:pt x="387558" y="1215646"/>
                </a:lnTo>
                <a:lnTo>
                  <a:pt x="335839" y="1219456"/>
                </a:lnTo>
                <a:lnTo>
                  <a:pt x="715711" y="1219456"/>
                </a:lnTo>
                <a:lnTo>
                  <a:pt x="934154" y="1107932"/>
                </a:lnTo>
                <a:lnTo>
                  <a:pt x="1032274" y="1056713"/>
                </a:lnTo>
                <a:lnTo>
                  <a:pt x="1119324" y="1009807"/>
                </a:lnTo>
                <a:lnTo>
                  <a:pt x="1195892" y="966479"/>
                </a:lnTo>
                <a:lnTo>
                  <a:pt x="1262565" y="925993"/>
                </a:lnTo>
                <a:lnTo>
                  <a:pt x="1319933" y="887615"/>
                </a:lnTo>
                <a:lnTo>
                  <a:pt x="1368583" y="850609"/>
                </a:lnTo>
                <a:lnTo>
                  <a:pt x="1409103" y="814239"/>
                </a:lnTo>
                <a:lnTo>
                  <a:pt x="1442081" y="777771"/>
                </a:lnTo>
                <a:lnTo>
                  <a:pt x="1468105" y="740468"/>
                </a:lnTo>
                <a:lnTo>
                  <a:pt x="1487764" y="701597"/>
                </a:lnTo>
                <a:lnTo>
                  <a:pt x="1501645" y="660422"/>
                </a:lnTo>
                <a:lnTo>
                  <a:pt x="1510336" y="616207"/>
                </a:lnTo>
                <a:lnTo>
                  <a:pt x="1514426" y="568217"/>
                </a:lnTo>
                <a:lnTo>
                  <a:pt x="1514503" y="515717"/>
                </a:lnTo>
                <a:lnTo>
                  <a:pt x="1511154" y="457971"/>
                </a:lnTo>
                <a:lnTo>
                  <a:pt x="1504969" y="394245"/>
                </a:lnTo>
                <a:lnTo>
                  <a:pt x="1496533" y="323803"/>
                </a:lnTo>
                <a:lnTo>
                  <a:pt x="1486437" y="245910"/>
                </a:lnTo>
                <a:lnTo>
                  <a:pt x="1398854" y="162873"/>
                </a:lnTo>
                <a:lnTo>
                  <a:pt x="1370960" y="137174"/>
                </a:lnTo>
                <a:close/>
              </a:path>
              <a:path w="1515109" h="1264920">
                <a:moveTo>
                  <a:pt x="1137884" y="0"/>
                </a:moveTo>
                <a:lnTo>
                  <a:pt x="1085951" y="6813"/>
                </a:lnTo>
                <a:lnTo>
                  <a:pt x="1027664" y="27871"/>
                </a:lnTo>
                <a:lnTo>
                  <a:pt x="959074" y="62529"/>
                </a:lnTo>
                <a:lnTo>
                  <a:pt x="919682" y="84757"/>
                </a:lnTo>
                <a:lnTo>
                  <a:pt x="828234" y="138608"/>
                </a:lnTo>
                <a:lnTo>
                  <a:pt x="1370960" y="137174"/>
                </a:lnTo>
                <a:lnTo>
                  <a:pt x="1326638" y="97620"/>
                </a:lnTo>
                <a:lnTo>
                  <a:pt x="1295059" y="71462"/>
                </a:lnTo>
                <a:lnTo>
                  <a:pt x="1238489" y="31680"/>
                </a:lnTo>
                <a:lnTo>
                  <a:pt x="1187414" y="8074"/>
                </a:lnTo>
                <a:lnTo>
                  <a:pt x="1137884" y="0"/>
                </a:lnTo>
                <a:close/>
              </a:path>
            </a:pathLst>
          </a:custGeom>
          <a:solidFill>
            <a:srgbClr val="FFF0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61578" y="1487177"/>
            <a:ext cx="664845" cy="683895"/>
          </a:xfrm>
          <a:custGeom>
            <a:avLst/>
            <a:gdLst/>
            <a:ahLst/>
            <a:cxnLst/>
            <a:rect l="l" t="t" r="r" b="b"/>
            <a:pathLst>
              <a:path w="664844" h="683894">
                <a:moveTo>
                  <a:pt x="49480" y="0"/>
                </a:moveTo>
                <a:lnTo>
                  <a:pt x="28615" y="564"/>
                </a:lnTo>
                <a:lnTo>
                  <a:pt x="13576" y="6574"/>
                </a:lnTo>
                <a:lnTo>
                  <a:pt x="4119" y="18207"/>
                </a:lnTo>
                <a:lnTo>
                  <a:pt x="0" y="35637"/>
                </a:lnTo>
                <a:lnTo>
                  <a:pt x="973" y="59040"/>
                </a:lnTo>
                <a:lnTo>
                  <a:pt x="17224" y="124472"/>
                </a:lnTo>
                <a:lnTo>
                  <a:pt x="32013" y="166852"/>
                </a:lnTo>
                <a:lnTo>
                  <a:pt x="50919" y="215908"/>
                </a:lnTo>
                <a:lnTo>
                  <a:pt x="73697" y="271818"/>
                </a:lnTo>
                <a:lnTo>
                  <a:pt x="100104" y="334756"/>
                </a:lnTo>
                <a:lnTo>
                  <a:pt x="129896" y="404899"/>
                </a:lnTo>
                <a:lnTo>
                  <a:pt x="341116" y="487589"/>
                </a:lnTo>
                <a:lnTo>
                  <a:pt x="380125" y="503543"/>
                </a:lnTo>
                <a:lnTo>
                  <a:pt x="443859" y="531252"/>
                </a:lnTo>
                <a:lnTo>
                  <a:pt x="490712" y="554756"/>
                </a:lnTo>
                <a:lnTo>
                  <a:pt x="523283" y="575727"/>
                </a:lnTo>
                <a:lnTo>
                  <a:pt x="551038" y="606090"/>
                </a:lnTo>
                <a:lnTo>
                  <a:pt x="562291" y="653313"/>
                </a:lnTo>
                <a:lnTo>
                  <a:pt x="562724" y="683575"/>
                </a:lnTo>
                <a:lnTo>
                  <a:pt x="584122" y="646072"/>
                </a:lnTo>
                <a:lnTo>
                  <a:pt x="603185" y="612126"/>
                </a:lnTo>
                <a:lnTo>
                  <a:pt x="633988" y="553362"/>
                </a:lnTo>
                <a:lnTo>
                  <a:pt x="654487" y="504203"/>
                </a:lnTo>
                <a:lnTo>
                  <a:pt x="664040" y="461572"/>
                </a:lnTo>
                <a:lnTo>
                  <a:pt x="664510" y="441742"/>
                </a:lnTo>
                <a:lnTo>
                  <a:pt x="662002" y="422390"/>
                </a:lnTo>
                <a:lnTo>
                  <a:pt x="647730" y="383576"/>
                </a:lnTo>
                <a:lnTo>
                  <a:pt x="620579" y="342054"/>
                </a:lnTo>
                <a:lnTo>
                  <a:pt x="579907" y="294744"/>
                </a:lnTo>
                <a:lnTo>
                  <a:pt x="525069" y="238567"/>
                </a:lnTo>
                <a:lnTo>
                  <a:pt x="455422" y="170444"/>
                </a:lnTo>
                <a:lnTo>
                  <a:pt x="310681" y="101135"/>
                </a:lnTo>
                <a:lnTo>
                  <a:pt x="249734" y="72715"/>
                </a:lnTo>
                <a:lnTo>
                  <a:pt x="196079" y="48687"/>
                </a:lnTo>
                <a:lnTo>
                  <a:pt x="149469" y="29225"/>
                </a:lnTo>
                <a:lnTo>
                  <a:pt x="109663" y="14506"/>
                </a:lnTo>
                <a:lnTo>
                  <a:pt x="76414" y="4705"/>
                </a:lnTo>
                <a:lnTo>
                  <a:pt x="49480" y="0"/>
                </a:lnTo>
                <a:close/>
              </a:path>
            </a:pathLst>
          </a:custGeom>
          <a:solidFill>
            <a:srgbClr val="FFFAE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675230" y="2676189"/>
            <a:ext cx="716280" cy="388620"/>
          </a:xfrm>
          <a:custGeom>
            <a:avLst/>
            <a:gdLst/>
            <a:ahLst/>
            <a:cxnLst/>
            <a:rect l="l" t="t" r="r" b="b"/>
            <a:pathLst>
              <a:path w="716280" h="388619">
                <a:moveTo>
                  <a:pt x="650172" y="0"/>
                </a:moveTo>
                <a:lnTo>
                  <a:pt x="637137" y="718"/>
                </a:lnTo>
                <a:lnTo>
                  <a:pt x="621712" y="2297"/>
                </a:lnTo>
                <a:lnTo>
                  <a:pt x="603555" y="4678"/>
                </a:lnTo>
                <a:lnTo>
                  <a:pt x="557685" y="11613"/>
                </a:lnTo>
                <a:lnTo>
                  <a:pt x="463678" y="12637"/>
                </a:lnTo>
                <a:lnTo>
                  <a:pt x="414989" y="14545"/>
                </a:lnTo>
                <a:lnTo>
                  <a:pt x="374565" y="18369"/>
                </a:lnTo>
                <a:lnTo>
                  <a:pt x="323948" y="29455"/>
                </a:lnTo>
                <a:lnTo>
                  <a:pt x="277839" y="49367"/>
                </a:lnTo>
                <a:lnTo>
                  <a:pt x="227788" y="80814"/>
                </a:lnTo>
                <a:lnTo>
                  <a:pt x="188056" y="109525"/>
                </a:lnTo>
                <a:lnTo>
                  <a:pt x="140312" y="145368"/>
                </a:lnTo>
                <a:lnTo>
                  <a:pt x="87220" y="211142"/>
                </a:lnTo>
                <a:lnTo>
                  <a:pt x="46327" y="263810"/>
                </a:lnTo>
                <a:lnTo>
                  <a:pt x="18019" y="304828"/>
                </a:lnTo>
                <a:lnTo>
                  <a:pt x="0" y="347697"/>
                </a:lnTo>
                <a:lnTo>
                  <a:pt x="704" y="357739"/>
                </a:lnTo>
                <a:lnTo>
                  <a:pt x="38366" y="381524"/>
                </a:lnTo>
                <a:lnTo>
                  <a:pt x="78779" y="386136"/>
                </a:lnTo>
                <a:lnTo>
                  <a:pt x="134095" y="387835"/>
                </a:lnTo>
                <a:lnTo>
                  <a:pt x="204701" y="388078"/>
                </a:lnTo>
                <a:lnTo>
                  <a:pt x="381569" y="359623"/>
                </a:lnTo>
                <a:lnTo>
                  <a:pt x="428579" y="351067"/>
                </a:lnTo>
                <a:lnTo>
                  <a:pt x="470255" y="342542"/>
                </a:lnTo>
                <a:lnTo>
                  <a:pt x="539141" y="324548"/>
                </a:lnTo>
                <a:lnTo>
                  <a:pt x="591296" y="303564"/>
                </a:lnTo>
                <a:lnTo>
                  <a:pt x="629789" y="277513"/>
                </a:lnTo>
                <a:lnTo>
                  <a:pt x="657691" y="244319"/>
                </a:lnTo>
                <a:lnTo>
                  <a:pt x="678069" y="201903"/>
                </a:lnTo>
                <a:lnTo>
                  <a:pt x="693994" y="148188"/>
                </a:lnTo>
                <a:lnTo>
                  <a:pt x="708590" y="80814"/>
                </a:lnTo>
                <a:lnTo>
                  <a:pt x="716244" y="41888"/>
                </a:lnTo>
                <a:lnTo>
                  <a:pt x="709364" y="32235"/>
                </a:lnTo>
                <a:lnTo>
                  <a:pt x="678351" y="3591"/>
                </a:lnTo>
                <a:lnTo>
                  <a:pt x="661159" y="200"/>
                </a:lnTo>
                <a:lnTo>
                  <a:pt x="650172" y="0"/>
                </a:lnTo>
                <a:close/>
              </a:path>
            </a:pathLst>
          </a:custGeom>
          <a:solidFill>
            <a:srgbClr val="CAB5A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786922" y="2829000"/>
            <a:ext cx="168910" cy="335280"/>
          </a:xfrm>
          <a:custGeom>
            <a:avLst/>
            <a:gdLst/>
            <a:ahLst/>
            <a:cxnLst/>
            <a:rect l="l" t="t" r="r" b="b"/>
            <a:pathLst>
              <a:path w="168909" h="335280">
                <a:moveTo>
                  <a:pt x="34356" y="0"/>
                </a:moveTo>
                <a:lnTo>
                  <a:pt x="9127" y="30930"/>
                </a:lnTo>
                <a:lnTo>
                  <a:pt x="2704" y="91613"/>
                </a:lnTo>
                <a:lnTo>
                  <a:pt x="801" y="153244"/>
                </a:lnTo>
                <a:lnTo>
                  <a:pt x="100" y="233846"/>
                </a:lnTo>
                <a:lnTo>
                  <a:pt x="0" y="335158"/>
                </a:lnTo>
                <a:lnTo>
                  <a:pt x="128778" y="335158"/>
                </a:lnTo>
                <a:lnTo>
                  <a:pt x="164065" y="312456"/>
                </a:lnTo>
                <a:lnTo>
                  <a:pt x="168670" y="291210"/>
                </a:lnTo>
                <a:lnTo>
                  <a:pt x="168130" y="281212"/>
                </a:lnTo>
                <a:lnTo>
                  <a:pt x="159985" y="239427"/>
                </a:lnTo>
                <a:lnTo>
                  <a:pt x="148903" y="199570"/>
                </a:lnTo>
                <a:lnTo>
                  <a:pt x="133099" y="148083"/>
                </a:lnTo>
                <a:lnTo>
                  <a:pt x="112402" y="83227"/>
                </a:lnTo>
                <a:lnTo>
                  <a:pt x="100164" y="45242"/>
                </a:lnTo>
                <a:lnTo>
                  <a:pt x="61513" y="13999"/>
                </a:lnTo>
                <a:lnTo>
                  <a:pt x="34356" y="0"/>
                </a:lnTo>
                <a:close/>
              </a:path>
            </a:pathLst>
          </a:custGeom>
          <a:solidFill>
            <a:srgbClr val="E5D4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46110" y="2671099"/>
            <a:ext cx="236220" cy="442595"/>
          </a:xfrm>
          <a:custGeom>
            <a:avLst/>
            <a:gdLst/>
            <a:ahLst/>
            <a:cxnLst/>
            <a:rect l="l" t="t" r="r" b="b"/>
            <a:pathLst>
              <a:path w="236219" h="442594">
                <a:moveTo>
                  <a:pt x="100619" y="0"/>
                </a:moveTo>
                <a:lnTo>
                  <a:pt x="70496" y="24496"/>
                </a:lnTo>
                <a:lnTo>
                  <a:pt x="46226" y="63028"/>
                </a:lnTo>
                <a:lnTo>
                  <a:pt x="16954" y="117609"/>
                </a:lnTo>
                <a:lnTo>
                  <a:pt x="0" y="150458"/>
                </a:lnTo>
                <a:lnTo>
                  <a:pt x="37275" y="212577"/>
                </a:lnTo>
                <a:lnTo>
                  <a:pt x="52985" y="239030"/>
                </a:lnTo>
                <a:lnTo>
                  <a:pt x="78892" y="283816"/>
                </a:lnTo>
                <a:lnTo>
                  <a:pt x="97903" y="319229"/>
                </a:lnTo>
                <a:lnTo>
                  <a:pt x="114690" y="358598"/>
                </a:lnTo>
                <a:lnTo>
                  <a:pt x="119042" y="386706"/>
                </a:lnTo>
                <a:lnTo>
                  <a:pt x="118048" y="394592"/>
                </a:lnTo>
                <a:lnTo>
                  <a:pt x="97827" y="432723"/>
                </a:lnTo>
                <a:lnTo>
                  <a:pt x="91211" y="441618"/>
                </a:lnTo>
                <a:lnTo>
                  <a:pt x="151507" y="442564"/>
                </a:lnTo>
                <a:lnTo>
                  <a:pt x="192198" y="441764"/>
                </a:lnTo>
                <a:lnTo>
                  <a:pt x="230187" y="429766"/>
                </a:lnTo>
                <a:lnTo>
                  <a:pt x="236016" y="395304"/>
                </a:lnTo>
                <a:lnTo>
                  <a:pt x="219279" y="327503"/>
                </a:lnTo>
                <a:lnTo>
                  <a:pt x="204123" y="266652"/>
                </a:lnTo>
                <a:lnTo>
                  <a:pt x="190373" y="212568"/>
                </a:lnTo>
                <a:lnTo>
                  <a:pt x="177850" y="165067"/>
                </a:lnTo>
                <a:lnTo>
                  <a:pt x="166377" y="123964"/>
                </a:lnTo>
                <a:lnTo>
                  <a:pt x="145876" y="60223"/>
                </a:lnTo>
                <a:lnTo>
                  <a:pt x="127454" y="19874"/>
                </a:lnTo>
                <a:lnTo>
                  <a:pt x="109694" y="1449"/>
                </a:lnTo>
                <a:lnTo>
                  <a:pt x="100619" y="0"/>
                </a:lnTo>
                <a:close/>
              </a:path>
            </a:pathLst>
          </a:custGeom>
          <a:solidFill>
            <a:srgbClr val="E5D4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063345" y="2549310"/>
            <a:ext cx="269240" cy="466725"/>
          </a:xfrm>
          <a:custGeom>
            <a:avLst/>
            <a:gdLst/>
            <a:ahLst/>
            <a:cxnLst/>
            <a:rect l="l" t="t" r="r" b="b"/>
            <a:pathLst>
              <a:path w="269240" h="466725">
                <a:moveTo>
                  <a:pt x="114633" y="0"/>
                </a:moveTo>
                <a:lnTo>
                  <a:pt x="80316" y="16678"/>
                </a:lnTo>
                <a:lnTo>
                  <a:pt x="52666" y="47409"/>
                </a:lnTo>
                <a:lnTo>
                  <a:pt x="19316" y="91931"/>
                </a:lnTo>
                <a:lnTo>
                  <a:pt x="0" y="118855"/>
                </a:lnTo>
                <a:lnTo>
                  <a:pt x="73396" y="228215"/>
                </a:lnTo>
                <a:lnTo>
                  <a:pt x="92707" y="257390"/>
                </a:lnTo>
                <a:lnTo>
                  <a:pt x="124318" y="306372"/>
                </a:lnTo>
                <a:lnTo>
                  <a:pt x="147381" y="344590"/>
                </a:lnTo>
                <a:lnTo>
                  <a:pt x="168046" y="386259"/>
                </a:lnTo>
                <a:lnTo>
                  <a:pt x="174877" y="415347"/>
                </a:lnTo>
                <a:lnTo>
                  <a:pt x="174639" y="423454"/>
                </a:lnTo>
                <a:lnTo>
                  <a:pt x="159994" y="463711"/>
                </a:lnTo>
                <a:lnTo>
                  <a:pt x="186674" y="465307"/>
                </a:lnTo>
                <a:lnTo>
                  <a:pt x="208593" y="466245"/>
                </a:lnTo>
                <a:lnTo>
                  <a:pt x="226217" y="466190"/>
                </a:lnTo>
                <a:lnTo>
                  <a:pt x="240016" y="464810"/>
                </a:lnTo>
                <a:lnTo>
                  <a:pt x="268007" y="426348"/>
                </a:lnTo>
                <a:lnTo>
                  <a:pt x="268807" y="390006"/>
                </a:lnTo>
                <a:lnTo>
                  <a:pt x="249751" y="324375"/>
                </a:lnTo>
                <a:lnTo>
                  <a:pt x="232496" y="265446"/>
                </a:lnTo>
                <a:lnTo>
                  <a:pt x="216840" y="213014"/>
                </a:lnTo>
                <a:lnTo>
                  <a:pt x="202582" y="166878"/>
                </a:lnTo>
                <a:lnTo>
                  <a:pt x="189519" y="126833"/>
                </a:lnTo>
                <a:lnTo>
                  <a:pt x="166176" y="64205"/>
                </a:lnTo>
                <a:lnTo>
                  <a:pt x="145196" y="23502"/>
                </a:lnTo>
                <a:lnTo>
                  <a:pt x="124969" y="3098"/>
                </a:lnTo>
                <a:lnTo>
                  <a:pt x="114633" y="0"/>
                </a:lnTo>
                <a:close/>
              </a:path>
            </a:pathLst>
          </a:custGeom>
          <a:solidFill>
            <a:srgbClr val="E5D4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08123" y="5965939"/>
            <a:ext cx="6714490" cy="4591685"/>
          </a:xfrm>
          <a:custGeom>
            <a:avLst/>
            <a:gdLst/>
            <a:ahLst/>
            <a:cxnLst/>
            <a:rect l="l" t="t" r="r" b="b"/>
            <a:pathLst>
              <a:path w="6714490" h="4591684">
                <a:moveTo>
                  <a:pt x="3280188" y="0"/>
                </a:moveTo>
                <a:lnTo>
                  <a:pt x="3189749" y="3246"/>
                </a:lnTo>
                <a:lnTo>
                  <a:pt x="3090916" y="13707"/>
                </a:lnTo>
                <a:lnTo>
                  <a:pt x="2982241" y="30860"/>
                </a:lnTo>
                <a:lnTo>
                  <a:pt x="2862275" y="54183"/>
                </a:lnTo>
                <a:lnTo>
                  <a:pt x="2729571" y="83155"/>
                </a:lnTo>
                <a:lnTo>
                  <a:pt x="2420155" y="155956"/>
                </a:lnTo>
                <a:lnTo>
                  <a:pt x="2100949" y="214666"/>
                </a:lnTo>
                <a:lnTo>
                  <a:pt x="2014621" y="231853"/>
                </a:lnTo>
                <a:lnTo>
                  <a:pt x="1936682" y="248585"/>
                </a:lnTo>
                <a:lnTo>
                  <a:pt x="1866145" y="265305"/>
                </a:lnTo>
                <a:lnTo>
                  <a:pt x="1802020" y="282455"/>
                </a:lnTo>
                <a:lnTo>
                  <a:pt x="1743319" y="300479"/>
                </a:lnTo>
                <a:lnTo>
                  <a:pt x="1689054" y="319817"/>
                </a:lnTo>
                <a:lnTo>
                  <a:pt x="1638236" y="340914"/>
                </a:lnTo>
                <a:lnTo>
                  <a:pt x="1589877" y="364211"/>
                </a:lnTo>
                <a:lnTo>
                  <a:pt x="1542988" y="390151"/>
                </a:lnTo>
                <a:lnTo>
                  <a:pt x="1496581" y="419177"/>
                </a:lnTo>
                <a:lnTo>
                  <a:pt x="1449667" y="451730"/>
                </a:lnTo>
                <a:lnTo>
                  <a:pt x="1401258" y="488253"/>
                </a:lnTo>
                <a:lnTo>
                  <a:pt x="1350365" y="529189"/>
                </a:lnTo>
                <a:lnTo>
                  <a:pt x="1296000" y="574980"/>
                </a:lnTo>
                <a:lnTo>
                  <a:pt x="1237174" y="626069"/>
                </a:lnTo>
                <a:lnTo>
                  <a:pt x="1102187" y="745909"/>
                </a:lnTo>
                <a:lnTo>
                  <a:pt x="767993" y="924716"/>
                </a:lnTo>
                <a:lnTo>
                  <a:pt x="626893" y="1002332"/>
                </a:lnTo>
                <a:lnTo>
                  <a:pt x="502179" y="1073678"/>
                </a:lnTo>
                <a:lnTo>
                  <a:pt x="393139" y="1139947"/>
                </a:lnTo>
                <a:lnTo>
                  <a:pt x="299066" y="1202331"/>
                </a:lnTo>
                <a:lnTo>
                  <a:pt x="219249" y="1262022"/>
                </a:lnTo>
                <a:lnTo>
                  <a:pt x="152979" y="1320212"/>
                </a:lnTo>
                <a:lnTo>
                  <a:pt x="99547" y="1378093"/>
                </a:lnTo>
                <a:lnTo>
                  <a:pt x="58242" y="1436858"/>
                </a:lnTo>
                <a:lnTo>
                  <a:pt x="28356" y="1497697"/>
                </a:lnTo>
                <a:lnTo>
                  <a:pt x="9178" y="1561804"/>
                </a:lnTo>
                <a:lnTo>
                  <a:pt x="0" y="1630370"/>
                </a:lnTo>
                <a:lnTo>
                  <a:pt x="111" y="1704587"/>
                </a:lnTo>
                <a:lnTo>
                  <a:pt x="8802" y="1785648"/>
                </a:lnTo>
                <a:lnTo>
                  <a:pt x="25364" y="1874745"/>
                </a:lnTo>
                <a:lnTo>
                  <a:pt x="49087" y="1973069"/>
                </a:lnTo>
                <a:lnTo>
                  <a:pt x="79261" y="2081812"/>
                </a:lnTo>
                <a:lnTo>
                  <a:pt x="115177" y="2202168"/>
                </a:lnTo>
                <a:lnTo>
                  <a:pt x="156126" y="2335327"/>
                </a:lnTo>
                <a:lnTo>
                  <a:pt x="182564" y="2477480"/>
                </a:lnTo>
                <a:lnTo>
                  <a:pt x="207153" y="2605533"/>
                </a:lnTo>
                <a:lnTo>
                  <a:pt x="230811" y="2720337"/>
                </a:lnTo>
                <a:lnTo>
                  <a:pt x="254458" y="2822742"/>
                </a:lnTo>
                <a:lnTo>
                  <a:pt x="279010" y="2913595"/>
                </a:lnTo>
                <a:lnTo>
                  <a:pt x="305387" y="2993748"/>
                </a:lnTo>
                <a:lnTo>
                  <a:pt x="334505" y="3064049"/>
                </a:lnTo>
                <a:lnTo>
                  <a:pt x="367285" y="3125348"/>
                </a:lnTo>
                <a:lnTo>
                  <a:pt x="404642" y="3178494"/>
                </a:lnTo>
                <a:lnTo>
                  <a:pt x="447497" y="3224338"/>
                </a:lnTo>
                <a:lnTo>
                  <a:pt x="496767" y="3263728"/>
                </a:lnTo>
                <a:lnTo>
                  <a:pt x="553369" y="3297514"/>
                </a:lnTo>
                <a:lnTo>
                  <a:pt x="618224" y="3326546"/>
                </a:lnTo>
                <a:lnTo>
                  <a:pt x="692247" y="3351673"/>
                </a:lnTo>
                <a:lnTo>
                  <a:pt x="776359" y="3373744"/>
                </a:lnTo>
                <a:lnTo>
                  <a:pt x="871476" y="3393610"/>
                </a:lnTo>
                <a:lnTo>
                  <a:pt x="978517" y="3412119"/>
                </a:lnTo>
                <a:lnTo>
                  <a:pt x="1098401" y="3430121"/>
                </a:lnTo>
                <a:lnTo>
                  <a:pt x="1380368" y="3468002"/>
                </a:lnTo>
                <a:lnTo>
                  <a:pt x="2092228" y="3525424"/>
                </a:lnTo>
                <a:lnTo>
                  <a:pt x="2193787" y="3536194"/>
                </a:lnTo>
                <a:lnTo>
                  <a:pt x="2284713" y="3547440"/>
                </a:lnTo>
                <a:lnTo>
                  <a:pt x="2366282" y="3559469"/>
                </a:lnTo>
                <a:lnTo>
                  <a:pt x="2439766" y="3572587"/>
                </a:lnTo>
                <a:lnTo>
                  <a:pt x="2506440" y="3587099"/>
                </a:lnTo>
                <a:lnTo>
                  <a:pt x="2567577" y="3603313"/>
                </a:lnTo>
                <a:lnTo>
                  <a:pt x="2624452" y="3621535"/>
                </a:lnTo>
                <a:lnTo>
                  <a:pt x="2678337" y="3642071"/>
                </a:lnTo>
                <a:lnTo>
                  <a:pt x="2730508" y="3665226"/>
                </a:lnTo>
                <a:lnTo>
                  <a:pt x="2782237" y="3691308"/>
                </a:lnTo>
                <a:lnTo>
                  <a:pt x="2834800" y="3720623"/>
                </a:lnTo>
                <a:lnTo>
                  <a:pt x="2889468" y="3753476"/>
                </a:lnTo>
                <a:lnTo>
                  <a:pt x="2947518" y="3790175"/>
                </a:lnTo>
                <a:lnTo>
                  <a:pt x="3078853" y="3876332"/>
                </a:lnTo>
                <a:lnTo>
                  <a:pt x="3773184" y="4264213"/>
                </a:lnTo>
                <a:lnTo>
                  <a:pt x="3904383" y="4334756"/>
                </a:lnTo>
                <a:lnTo>
                  <a:pt x="4021476" y="4395657"/>
                </a:lnTo>
                <a:lnTo>
                  <a:pt x="4125885" y="4447383"/>
                </a:lnTo>
                <a:lnTo>
                  <a:pt x="4219034" y="4490398"/>
                </a:lnTo>
                <a:lnTo>
                  <a:pt x="4302345" y="4525167"/>
                </a:lnTo>
                <a:lnTo>
                  <a:pt x="4377244" y="4552155"/>
                </a:lnTo>
                <a:lnTo>
                  <a:pt x="4445152" y="4571827"/>
                </a:lnTo>
                <a:lnTo>
                  <a:pt x="4507493" y="4584649"/>
                </a:lnTo>
                <a:lnTo>
                  <a:pt x="4565691" y="4591086"/>
                </a:lnTo>
                <a:lnTo>
                  <a:pt x="4621168" y="4591602"/>
                </a:lnTo>
                <a:lnTo>
                  <a:pt x="4675349" y="4586662"/>
                </a:lnTo>
                <a:lnTo>
                  <a:pt x="4729656" y="4576732"/>
                </a:lnTo>
                <a:lnTo>
                  <a:pt x="4785512" y="4562277"/>
                </a:lnTo>
                <a:lnTo>
                  <a:pt x="4844342" y="4543761"/>
                </a:lnTo>
                <a:lnTo>
                  <a:pt x="4907568" y="4521651"/>
                </a:lnTo>
                <a:lnTo>
                  <a:pt x="4976614" y="4496410"/>
                </a:lnTo>
                <a:lnTo>
                  <a:pt x="5369602" y="4432990"/>
                </a:lnTo>
                <a:lnTo>
                  <a:pt x="5536659" y="4403899"/>
                </a:lnTo>
                <a:lnTo>
                  <a:pt x="5685783" y="4375192"/>
                </a:lnTo>
                <a:lnTo>
                  <a:pt x="5818241" y="4345848"/>
                </a:lnTo>
                <a:lnTo>
                  <a:pt x="5935303" y="4314845"/>
                </a:lnTo>
                <a:lnTo>
                  <a:pt x="6038237" y="4281163"/>
                </a:lnTo>
                <a:lnTo>
                  <a:pt x="6128310" y="4243781"/>
                </a:lnTo>
                <a:lnTo>
                  <a:pt x="6206793" y="4201676"/>
                </a:lnTo>
                <a:lnTo>
                  <a:pt x="6274952" y="4153829"/>
                </a:lnTo>
                <a:lnTo>
                  <a:pt x="6334057" y="4099217"/>
                </a:lnTo>
                <a:lnTo>
                  <a:pt x="6385376" y="4036820"/>
                </a:lnTo>
                <a:lnTo>
                  <a:pt x="6430177" y="3965617"/>
                </a:lnTo>
                <a:lnTo>
                  <a:pt x="6469729" y="3884586"/>
                </a:lnTo>
                <a:lnTo>
                  <a:pt x="6505300" y="3792706"/>
                </a:lnTo>
                <a:lnTo>
                  <a:pt x="6538158" y="3688956"/>
                </a:lnTo>
                <a:lnTo>
                  <a:pt x="6569572" y="3572314"/>
                </a:lnTo>
                <a:lnTo>
                  <a:pt x="6600811" y="3441760"/>
                </a:lnTo>
                <a:lnTo>
                  <a:pt x="6633142" y="3296273"/>
                </a:lnTo>
                <a:lnTo>
                  <a:pt x="6667835" y="3134830"/>
                </a:lnTo>
                <a:lnTo>
                  <a:pt x="6682413" y="3027729"/>
                </a:lnTo>
                <a:lnTo>
                  <a:pt x="6694890" y="2931038"/>
                </a:lnTo>
                <a:lnTo>
                  <a:pt x="6704706" y="2843908"/>
                </a:lnTo>
                <a:lnTo>
                  <a:pt x="6711304" y="2765491"/>
                </a:lnTo>
                <a:lnTo>
                  <a:pt x="6714127" y="2694937"/>
                </a:lnTo>
                <a:lnTo>
                  <a:pt x="6712615" y="2631398"/>
                </a:lnTo>
                <a:lnTo>
                  <a:pt x="6706212" y="2574026"/>
                </a:lnTo>
                <a:lnTo>
                  <a:pt x="6694360" y="2521971"/>
                </a:lnTo>
                <a:lnTo>
                  <a:pt x="6676499" y="2474385"/>
                </a:lnTo>
                <a:lnTo>
                  <a:pt x="6652074" y="2430418"/>
                </a:lnTo>
                <a:lnTo>
                  <a:pt x="6620526" y="2389223"/>
                </a:lnTo>
                <a:lnTo>
                  <a:pt x="6581296" y="2349949"/>
                </a:lnTo>
                <a:lnTo>
                  <a:pt x="6533827" y="2311749"/>
                </a:lnTo>
                <a:lnTo>
                  <a:pt x="6477562" y="2273774"/>
                </a:lnTo>
                <a:lnTo>
                  <a:pt x="6411942" y="2235175"/>
                </a:lnTo>
                <a:lnTo>
                  <a:pt x="6336410" y="2195102"/>
                </a:lnTo>
                <a:lnTo>
                  <a:pt x="6250406" y="2152708"/>
                </a:lnTo>
                <a:lnTo>
                  <a:pt x="6153375" y="2107144"/>
                </a:lnTo>
                <a:lnTo>
                  <a:pt x="5923996" y="2003108"/>
                </a:lnTo>
                <a:lnTo>
                  <a:pt x="5424372" y="1752739"/>
                </a:lnTo>
                <a:lnTo>
                  <a:pt x="5291094" y="1684585"/>
                </a:lnTo>
                <a:lnTo>
                  <a:pt x="5172482" y="1622642"/>
                </a:lnTo>
                <a:lnTo>
                  <a:pt x="5067355" y="1566048"/>
                </a:lnTo>
                <a:lnTo>
                  <a:pt x="4974535" y="1513937"/>
                </a:lnTo>
                <a:lnTo>
                  <a:pt x="4892840" y="1465448"/>
                </a:lnTo>
                <a:lnTo>
                  <a:pt x="4821091" y="1419716"/>
                </a:lnTo>
                <a:lnTo>
                  <a:pt x="4758109" y="1375877"/>
                </a:lnTo>
                <a:lnTo>
                  <a:pt x="4702713" y="1333068"/>
                </a:lnTo>
                <a:lnTo>
                  <a:pt x="4653723" y="1290426"/>
                </a:lnTo>
                <a:lnTo>
                  <a:pt x="4609960" y="1247087"/>
                </a:lnTo>
                <a:lnTo>
                  <a:pt x="4570244" y="1202187"/>
                </a:lnTo>
                <a:lnTo>
                  <a:pt x="4533395" y="1154862"/>
                </a:lnTo>
                <a:lnTo>
                  <a:pt x="4498233" y="1104250"/>
                </a:lnTo>
                <a:lnTo>
                  <a:pt x="4463579" y="1049486"/>
                </a:lnTo>
                <a:lnTo>
                  <a:pt x="4428251" y="989707"/>
                </a:lnTo>
                <a:lnTo>
                  <a:pt x="4391072" y="924050"/>
                </a:lnTo>
                <a:lnTo>
                  <a:pt x="4350860" y="851650"/>
                </a:lnTo>
                <a:lnTo>
                  <a:pt x="4237777" y="713636"/>
                </a:lnTo>
                <a:lnTo>
                  <a:pt x="4135124" y="589619"/>
                </a:lnTo>
                <a:lnTo>
                  <a:pt x="4041453" y="479078"/>
                </a:lnTo>
                <a:lnTo>
                  <a:pt x="3955316" y="381490"/>
                </a:lnTo>
                <a:lnTo>
                  <a:pt x="3875265" y="296333"/>
                </a:lnTo>
                <a:lnTo>
                  <a:pt x="3799852" y="223086"/>
                </a:lnTo>
                <a:lnTo>
                  <a:pt x="3727629" y="161226"/>
                </a:lnTo>
                <a:lnTo>
                  <a:pt x="3657148" y="110233"/>
                </a:lnTo>
                <a:lnTo>
                  <a:pt x="3586960" y="69585"/>
                </a:lnTo>
                <a:lnTo>
                  <a:pt x="3515619" y="38759"/>
                </a:lnTo>
                <a:lnTo>
                  <a:pt x="3441675" y="17234"/>
                </a:lnTo>
                <a:lnTo>
                  <a:pt x="3363681" y="4488"/>
                </a:lnTo>
                <a:lnTo>
                  <a:pt x="3280188" y="0"/>
                </a:lnTo>
                <a:close/>
              </a:path>
            </a:pathLst>
          </a:custGeom>
          <a:solidFill>
            <a:srgbClr val="D2B29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37003" y="6672467"/>
            <a:ext cx="2771140" cy="2089150"/>
          </a:xfrm>
          <a:custGeom>
            <a:avLst/>
            <a:gdLst/>
            <a:ahLst/>
            <a:cxnLst/>
            <a:rect l="l" t="t" r="r" b="b"/>
            <a:pathLst>
              <a:path w="2771140" h="2089150">
                <a:moveTo>
                  <a:pt x="11663" y="1288954"/>
                </a:moveTo>
                <a:lnTo>
                  <a:pt x="8614" y="1330122"/>
                </a:lnTo>
                <a:lnTo>
                  <a:pt x="5233" y="1378237"/>
                </a:lnTo>
                <a:lnTo>
                  <a:pt x="2539" y="1422130"/>
                </a:lnTo>
                <a:lnTo>
                  <a:pt x="742" y="1461416"/>
                </a:lnTo>
                <a:lnTo>
                  <a:pt x="0" y="1496460"/>
                </a:lnTo>
                <a:lnTo>
                  <a:pt x="469" y="1527626"/>
                </a:lnTo>
                <a:lnTo>
                  <a:pt x="5670" y="1579779"/>
                </a:lnTo>
                <a:lnTo>
                  <a:pt x="17605" y="1620789"/>
                </a:lnTo>
                <a:lnTo>
                  <a:pt x="37530" y="1653569"/>
                </a:lnTo>
                <a:lnTo>
                  <a:pt x="66702" y="1681030"/>
                </a:lnTo>
                <a:lnTo>
                  <a:pt x="106381" y="1706086"/>
                </a:lnTo>
                <a:lnTo>
                  <a:pt x="157822" y="1731650"/>
                </a:lnTo>
                <a:lnTo>
                  <a:pt x="222284" y="1760634"/>
                </a:lnTo>
                <a:lnTo>
                  <a:pt x="261396" y="1812257"/>
                </a:lnTo>
                <a:lnTo>
                  <a:pt x="296948" y="1858669"/>
                </a:lnTo>
                <a:lnTo>
                  <a:pt x="329488" y="1900089"/>
                </a:lnTo>
                <a:lnTo>
                  <a:pt x="359605" y="1936782"/>
                </a:lnTo>
                <a:lnTo>
                  <a:pt x="387724" y="1968826"/>
                </a:lnTo>
                <a:lnTo>
                  <a:pt x="414516" y="1996582"/>
                </a:lnTo>
                <a:lnTo>
                  <a:pt x="466187" y="2039960"/>
                </a:lnTo>
                <a:lnTo>
                  <a:pt x="518960" y="2068622"/>
                </a:lnTo>
                <a:lnTo>
                  <a:pt x="577216" y="2084317"/>
                </a:lnTo>
                <a:lnTo>
                  <a:pt x="645339" y="2088797"/>
                </a:lnTo>
                <a:lnTo>
                  <a:pt x="684471" y="2087378"/>
                </a:lnTo>
                <a:lnTo>
                  <a:pt x="727712" y="2083812"/>
                </a:lnTo>
                <a:lnTo>
                  <a:pt x="775612" y="2078318"/>
                </a:lnTo>
                <a:lnTo>
                  <a:pt x="828717" y="2071115"/>
                </a:lnTo>
                <a:lnTo>
                  <a:pt x="952738" y="2052454"/>
                </a:lnTo>
                <a:lnTo>
                  <a:pt x="1169078" y="2042012"/>
                </a:lnTo>
                <a:lnTo>
                  <a:pt x="1227004" y="2038251"/>
                </a:lnTo>
                <a:lnTo>
                  <a:pt x="1278760" y="2033986"/>
                </a:lnTo>
                <a:lnTo>
                  <a:pt x="1324898" y="2028997"/>
                </a:lnTo>
                <a:lnTo>
                  <a:pt x="1365974" y="2023067"/>
                </a:lnTo>
                <a:lnTo>
                  <a:pt x="1435154" y="2007503"/>
                </a:lnTo>
                <a:lnTo>
                  <a:pt x="1490729" y="1985543"/>
                </a:lnTo>
                <a:lnTo>
                  <a:pt x="1537132" y="1955437"/>
                </a:lnTo>
                <a:lnTo>
                  <a:pt x="1578793" y="1915434"/>
                </a:lnTo>
                <a:lnTo>
                  <a:pt x="1620143" y="1863782"/>
                </a:lnTo>
                <a:lnTo>
                  <a:pt x="1665615" y="1798731"/>
                </a:lnTo>
                <a:lnTo>
                  <a:pt x="1691281" y="1760634"/>
                </a:lnTo>
                <a:lnTo>
                  <a:pt x="1751261" y="1647124"/>
                </a:lnTo>
                <a:lnTo>
                  <a:pt x="1777058" y="1598876"/>
                </a:lnTo>
                <a:lnTo>
                  <a:pt x="1800471" y="1555813"/>
                </a:lnTo>
                <a:lnTo>
                  <a:pt x="1821809" y="1517571"/>
                </a:lnTo>
                <a:lnTo>
                  <a:pt x="1841380" y="1483784"/>
                </a:lnTo>
                <a:lnTo>
                  <a:pt x="1876454" y="1428117"/>
                </a:lnTo>
                <a:lnTo>
                  <a:pt x="1908163" y="1385897"/>
                </a:lnTo>
                <a:lnTo>
                  <a:pt x="1938974" y="1354204"/>
                </a:lnTo>
                <a:lnTo>
                  <a:pt x="1971355" y="1330122"/>
                </a:lnTo>
                <a:lnTo>
                  <a:pt x="2007774" y="1310733"/>
                </a:lnTo>
                <a:lnTo>
                  <a:pt x="2042482" y="1296331"/>
                </a:lnTo>
                <a:lnTo>
                  <a:pt x="27120" y="1296331"/>
                </a:lnTo>
                <a:lnTo>
                  <a:pt x="16543" y="1295750"/>
                </a:lnTo>
                <a:lnTo>
                  <a:pt x="11885" y="1291412"/>
                </a:lnTo>
                <a:lnTo>
                  <a:pt x="11663" y="1288954"/>
                </a:lnTo>
                <a:close/>
              </a:path>
              <a:path w="2771140" h="2089150">
                <a:moveTo>
                  <a:pt x="2608896" y="0"/>
                </a:moveTo>
                <a:lnTo>
                  <a:pt x="2571672" y="26335"/>
                </a:lnTo>
                <a:lnTo>
                  <a:pt x="2560979" y="36356"/>
                </a:lnTo>
                <a:lnTo>
                  <a:pt x="427453" y="1117122"/>
                </a:lnTo>
                <a:lnTo>
                  <a:pt x="235694" y="1210343"/>
                </a:lnTo>
                <a:lnTo>
                  <a:pt x="166850" y="1242490"/>
                </a:lnTo>
                <a:lnTo>
                  <a:pt x="113482" y="1266233"/>
                </a:lnTo>
                <a:lnTo>
                  <a:pt x="73679" y="1282501"/>
                </a:lnTo>
                <a:lnTo>
                  <a:pt x="27120" y="1296331"/>
                </a:lnTo>
                <a:lnTo>
                  <a:pt x="2042482" y="1296331"/>
                </a:lnTo>
                <a:lnTo>
                  <a:pt x="2050698" y="1293120"/>
                </a:lnTo>
                <a:lnTo>
                  <a:pt x="2075371" y="1284067"/>
                </a:lnTo>
                <a:lnTo>
                  <a:pt x="2102596" y="1274364"/>
                </a:lnTo>
                <a:lnTo>
                  <a:pt x="2239858" y="1199135"/>
                </a:lnTo>
                <a:lnTo>
                  <a:pt x="2276253" y="1178608"/>
                </a:lnTo>
                <a:lnTo>
                  <a:pt x="2336683" y="1142762"/>
                </a:lnTo>
                <a:lnTo>
                  <a:pt x="2382501" y="1112067"/>
                </a:lnTo>
                <a:lnTo>
                  <a:pt x="2415947" y="1084368"/>
                </a:lnTo>
                <a:lnTo>
                  <a:pt x="2447824" y="1043730"/>
                </a:lnTo>
                <a:lnTo>
                  <a:pt x="2464468" y="997721"/>
                </a:lnTo>
                <a:lnTo>
                  <a:pt x="2473444" y="939075"/>
                </a:lnTo>
                <a:lnTo>
                  <a:pt x="2476130" y="854191"/>
                </a:lnTo>
                <a:lnTo>
                  <a:pt x="2476346" y="828116"/>
                </a:lnTo>
                <a:lnTo>
                  <a:pt x="2477459" y="784039"/>
                </a:lnTo>
                <a:lnTo>
                  <a:pt x="2481855" y="734972"/>
                </a:lnTo>
                <a:lnTo>
                  <a:pt x="2495667" y="692590"/>
                </a:lnTo>
                <a:lnTo>
                  <a:pt x="2522564" y="664272"/>
                </a:lnTo>
                <a:lnTo>
                  <a:pt x="2566908" y="636633"/>
                </a:lnTo>
                <a:lnTo>
                  <a:pt x="2603214" y="595620"/>
                </a:lnTo>
                <a:lnTo>
                  <a:pt x="2635767" y="558515"/>
                </a:lnTo>
                <a:lnTo>
                  <a:pt x="2664636" y="524915"/>
                </a:lnTo>
                <a:lnTo>
                  <a:pt x="2689890" y="494416"/>
                </a:lnTo>
                <a:lnTo>
                  <a:pt x="2729821" y="441115"/>
                </a:lnTo>
                <a:lnTo>
                  <a:pt x="2756105" y="395390"/>
                </a:lnTo>
                <a:lnTo>
                  <a:pt x="2769288" y="354020"/>
                </a:lnTo>
                <a:lnTo>
                  <a:pt x="2771137" y="333962"/>
                </a:lnTo>
                <a:lnTo>
                  <a:pt x="2769915" y="313784"/>
                </a:lnTo>
                <a:lnTo>
                  <a:pt x="2758531" y="271461"/>
                </a:lnTo>
                <a:lnTo>
                  <a:pt x="2735681" y="223829"/>
                </a:lnTo>
                <a:lnTo>
                  <a:pt x="2701910" y="167667"/>
                </a:lnTo>
                <a:lnTo>
                  <a:pt x="2681100" y="135380"/>
                </a:lnTo>
                <a:lnTo>
                  <a:pt x="2657763" y="99753"/>
                </a:lnTo>
                <a:lnTo>
                  <a:pt x="2651490" y="78868"/>
                </a:lnTo>
                <a:lnTo>
                  <a:pt x="2636188" y="31767"/>
                </a:lnTo>
                <a:lnTo>
                  <a:pt x="2614065" y="73"/>
                </a:lnTo>
                <a:lnTo>
                  <a:pt x="2608896" y="0"/>
                </a:lnTo>
                <a:close/>
              </a:path>
              <a:path w="2771140" h="2089150">
                <a:moveTo>
                  <a:pt x="12684" y="1275176"/>
                </a:moveTo>
                <a:lnTo>
                  <a:pt x="11236" y="1284244"/>
                </a:lnTo>
                <a:lnTo>
                  <a:pt x="11663" y="1288954"/>
                </a:lnTo>
                <a:lnTo>
                  <a:pt x="12684" y="1275176"/>
                </a:lnTo>
                <a:close/>
              </a:path>
            </a:pathLst>
          </a:custGeom>
          <a:solidFill>
            <a:srgbClr val="C19C8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152546" y="8511430"/>
            <a:ext cx="3074670" cy="1410970"/>
          </a:xfrm>
          <a:custGeom>
            <a:avLst/>
            <a:gdLst/>
            <a:ahLst/>
            <a:cxnLst/>
            <a:rect l="l" t="t" r="r" b="b"/>
            <a:pathLst>
              <a:path w="3074669" h="1410970">
                <a:moveTo>
                  <a:pt x="3074426" y="980957"/>
                </a:moveTo>
                <a:lnTo>
                  <a:pt x="1252422" y="980957"/>
                </a:lnTo>
                <a:lnTo>
                  <a:pt x="1270345" y="981339"/>
                </a:lnTo>
                <a:lnTo>
                  <a:pt x="1287981" y="982561"/>
                </a:lnTo>
                <a:lnTo>
                  <a:pt x="1344153" y="993076"/>
                </a:lnTo>
                <a:lnTo>
                  <a:pt x="1389312" y="1007610"/>
                </a:lnTo>
                <a:lnTo>
                  <a:pt x="1445300" y="1029856"/>
                </a:lnTo>
                <a:lnTo>
                  <a:pt x="1516107" y="1061266"/>
                </a:lnTo>
                <a:lnTo>
                  <a:pt x="1605728" y="1103293"/>
                </a:lnTo>
                <a:lnTo>
                  <a:pt x="1857379" y="1225003"/>
                </a:lnTo>
                <a:lnTo>
                  <a:pt x="2054599" y="1300291"/>
                </a:lnTo>
                <a:lnTo>
                  <a:pt x="2139168" y="1331173"/>
                </a:lnTo>
                <a:lnTo>
                  <a:pt x="2215598" y="1357296"/>
                </a:lnTo>
                <a:lnTo>
                  <a:pt x="2284805" y="1378474"/>
                </a:lnTo>
                <a:lnTo>
                  <a:pt x="2347707" y="1394520"/>
                </a:lnTo>
                <a:lnTo>
                  <a:pt x="2405220" y="1405247"/>
                </a:lnTo>
                <a:lnTo>
                  <a:pt x="2458261" y="1410467"/>
                </a:lnTo>
                <a:lnTo>
                  <a:pt x="2507747" y="1409993"/>
                </a:lnTo>
                <a:lnTo>
                  <a:pt x="2554593" y="1403638"/>
                </a:lnTo>
                <a:lnTo>
                  <a:pt x="2599717" y="1391216"/>
                </a:lnTo>
                <a:lnTo>
                  <a:pt x="2644035" y="1372538"/>
                </a:lnTo>
                <a:lnTo>
                  <a:pt x="2688465" y="1347418"/>
                </a:lnTo>
                <a:lnTo>
                  <a:pt x="2733922" y="1315669"/>
                </a:lnTo>
                <a:lnTo>
                  <a:pt x="2781323" y="1277103"/>
                </a:lnTo>
                <a:lnTo>
                  <a:pt x="2831585" y="1231533"/>
                </a:lnTo>
                <a:lnTo>
                  <a:pt x="2885625" y="1178772"/>
                </a:lnTo>
                <a:lnTo>
                  <a:pt x="2944359" y="1118634"/>
                </a:lnTo>
                <a:lnTo>
                  <a:pt x="3008704" y="1050930"/>
                </a:lnTo>
                <a:lnTo>
                  <a:pt x="3074426" y="980957"/>
                </a:lnTo>
                <a:close/>
              </a:path>
              <a:path w="3074669" h="1410970">
                <a:moveTo>
                  <a:pt x="76026" y="0"/>
                </a:moveTo>
                <a:lnTo>
                  <a:pt x="55857" y="40497"/>
                </a:lnTo>
                <a:lnTo>
                  <a:pt x="38190" y="77257"/>
                </a:lnTo>
                <a:lnTo>
                  <a:pt x="11854" y="141628"/>
                </a:lnTo>
                <a:lnTo>
                  <a:pt x="0" y="197241"/>
                </a:lnTo>
                <a:lnTo>
                  <a:pt x="434" y="223053"/>
                </a:lnTo>
                <a:lnTo>
                  <a:pt x="15892" y="273270"/>
                </a:lnTo>
                <a:lnTo>
                  <a:pt x="53285" y="325050"/>
                </a:lnTo>
                <a:lnTo>
                  <a:pt x="81138" y="352817"/>
                </a:lnTo>
                <a:lnTo>
                  <a:pt x="115594" y="382523"/>
                </a:lnTo>
                <a:lnTo>
                  <a:pt x="157024" y="414684"/>
                </a:lnTo>
                <a:lnTo>
                  <a:pt x="205801" y="449816"/>
                </a:lnTo>
                <a:lnTo>
                  <a:pt x="262298" y="488436"/>
                </a:lnTo>
                <a:lnTo>
                  <a:pt x="326888" y="531059"/>
                </a:lnTo>
                <a:lnTo>
                  <a:pt x="572939" y="688111"/>
                </a:lnTo>
                <a:lnTo>
                  <a:pt x="714569" y="907402"/>
                </a:lnTo>
                <a:lnTo>
                  <a:pt x="710593" y="919263"/>
                </a:lnTo>
                <a:lnTo>
                  <a:pt x="707400" y="929934"/>
                </a:lnTo>
                <a:lnTo>
                  <a:pt x="705348" y="939470"/>
                </a:lnTo>
                <a:lnTo>
                  <a:pt x="704794" y="947930"/>
                </a:lnTo>
                <a:lnTo>
                  <a:pt x="706098" y="955368"/>
                </a:lnTo>
                <a:lnTo>
                  <a:pt x="753000" y="979235"/>
                </a:lnTo>
                <a:lnTo>
                  <a:pt x="797290" y="983622"/>
                </a:lnTo>
                <a:lnTo>
                  <a:pt x="860464" y="985741"/>
                </a:lnTo>
                <a:lnTo>
                  <a:pt x="900028" y="986092"/>
                </a:lnTo>
                <a:lnTo>
                  <a:pt x="1191937" y="983030"/>
                </a:lnTo>
                <a:lnTo>
                  <a:pt x="1213717" y="981984"/>
                </a:lnTo>
                <a:lnTo>
                  <a:pt x="1233713" y="981232"/>
                </a:lnTo>
                <a:lnTo>
                  <a:pt x="1252422" y="980957"/>
                </a:lnTo>
                <a:lnTo>
                  <a:pt x="3074426" y="980957"/>
                </a:lnTo>
                <a:lnTo>
                  <a:pt x="3079576" y="975474"/>
                </a:lnTo>
                <a:lnTo>
                  <a:pt x="3120123" y="935522"/>
                </a:lnTo>
                <a:lnTo>
                  <a:pt x="3156403" y="899295"/>
                </a:lnTo>
                <a:lnTo>
                  <a:pt x="3188414" y="866317"/>
                </a:lnTo>
                <a:lnTo>
                  <a:pt x="3216157" y="836115"/>
                </a:lnTo>
                <a:lnTo>
                  <a:pt x="3258838" y="782148"/>
                </a:lnTo>
                <a:lnTo>
                  <a:pt x="3284447" y="733603"/>
                </a:lnTo>
                <a:lnTo>
                  <a:pt x="3292984" y="686693"/>
                </a:lnTo>
                <a:lnTo>
                  <a:pt x="3290850" y="662667"/>
                </a:lnTo>
                <a:lnTo>
                  <a:pt x="3273777" y="611106"/>
                </a:lnTo>
                <a:lnTo>
                  <a:pt x="3239632" y="551708"/>
                </a:lnTo>
                <a:lnTo>
                  <a:pt x="3216157" y="517887"/>
                </a:lnTo>
                <a:lnTo>
                  <a:pt x="3188414" y="480686"/>
                </a:lnTo>
                <a:lnTo>
                  <a:pt x="3156403" y="439631"/>
                </a:lnTo>
                <a:lnTo>
                  <a:pt x="3120123" y="394250"/>
                </a:lnTo>
                <a:lnTo>
                  <a:pt x="3079576" y="344068"/>
                </a:lnTo>
                <a:lnTo>
                  <a:pt x="76026" y="0"/>
                </a:lnTo>
                <a:close/>
              </a:path>
            </a:pathLst>
          </a:custGeom>
          <a:solidFill>
            <a:srgbClr val="C19C8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98666" y="6218731"/>
            <a:ext cx="5159404" cy="3471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71530" y="6824065"/>
            <a:ext cx="6375128" cy="32883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03196" y="8033643"/>
            <a:ext cx="609600" cy="2710180"/>
          </a:xfrm>
          <a:custGeom>
            <a:avLst/>
            <a:gdLst/>
            <a:ahLst/>
            <a:cxnLst/>
            <a:rect l="l" t="t" r="r" b="b"/>
            <a:pathLst>
              <a:path w="609600" h="2710179">
                <a:moveTo>
                  <a:pt x="466769" y="0"/>
                </a:moveTo>
                <a:lnTo>
                  <a:pt x="453053" y="190525"/>
                </a:lnTo>
                <a:lnTo>
                  <a:pt x="454469" y="207597"/>
                </a:lnTo>
                <a:lnTo>
                  <a:pt x="455563" y="223111"/>
                </a:lnTo>
                <a:lnTo>
                  <a:pt x="456167" y="237301"/>
                </a:lnTo>
                <a:lnTo>
                  <a:pt x="456109" y="250401"/>
                </a:lnTo>
                <a:lnTo>
                  <a:pt x="455221" y="262645"/>
                </a:lnTo>
                <a:lnTo>
                  <a:pt x="439976" y="307757"/>
                </a:lnTo>
                <a:lnTo>
                  <a:pt x="411516" y="344096"/>
                </a:lnTo>
                <a:lnTo>
                  <a:pt x="381891" y="373030"/>
                </a:lnTo>
                <a:lnTo>
                  <a:pt x="342162" y="407918"/>
                </a:lnTo>
                <a:lnTo>
                  <a:pt x="226968" y="503059"/>
                </a:lnTo>
                <a:lnTo>
                  <a:pt x="186062" y="547670"/>
                </a:lnTo>
                <a:lnTo>
                  <a:pt x="149399" y="588029"/>
                </a:lnTo>
                <a:lnTo>
                  <a:pt x="116916" y="624575"/>
                </a:lnTo>
                <a:lnTo>
                  <a:pt x="88549" y="657742"/>
                </a:lnTo>
                <a:lnTo>
                  <a:pt x="64237" y="687970"/>
                </a:lnTo>
                <a:lnTo>
                  <a:pt x="27525" y="741351"/>
                </a:lnTo>
                <a:lnTo>
                  <a:pt x="6279" y="788214"/>
                </a:lnTo>
                <a:lnTo>
                  <a:pt x="0" y="832053"/>
                </a:lnTo>
                <a:lnTo>
                  <a:pt x="2315" y="853932"/>
                </a:lnTo>
                <a:lnTo>
                  <a:pt x="17545" y="899791"/>
                </a:lnTo>
                <a:lnTo>
                  <a:pt x="46489" y="951366"/>
                </a:lnTo>
                <a:lnTo>
                  <a:pt x="88646" y="1012153"/>
                </a:lnTo>
                <a:lnTo>
                  <a:pt x="114524" y="1047093"/>
                </a:lnTo>
                <a:lnTo>
                  <a:pt x="143516" y="1085646"/>
                </a:lnTo>
                <a:lnTo>
                  <a:pt x="160144" y="1087134"/>
                </a:lnTo>
                <a:lnTo>
                  <a:pt x="175085" y="1088721"/>
                </a:lnTo>
                <a:lnTo>
                  <a:pt x="219235" y="1101080"/>
                </a:lnTo>
                <a:lnTo>
                  <a:pt x="241406" y="1135113"/>
                </a:lnTo>
                <a:lnTo>
                  <a:pt x="246021" y="1184530"/>
                </a:lnTo>
                <a:lnTo>
                  <a:pt x="245605" y="1206892"/>
                </a:lnTo>
                <a:lnTo>
                  <a:pt x="242217" y="1261959"/>
                </a:lnTo>
                <a:lnTo>
                  <a:pt x="235838" y="1332490"/>
                </a:lnTo>
                <a:lnTo>
                  <a:pt x="231683" y="1374183"/>
                </a:lnTo>
                <a:lnTo>
                  <a:pt x="226968" y="1420494"/>
                </a:lnTo>
                <a:lnTo>
                  <a:pt x="226985" y="1459038"/>
                </a:lnTo>
                <a:lnTo>
                  <a:pt x="227123" y="1503158"/>
                </a:lnTo>
                <a:lnTo>
                  <a:pt x="228209" y="1570419"/>
                </a:lnTo>
                <a:lnTo>
                  <a:pt x="231156" y="1625138"/>
                </a:lnTo>
                <a:lnTo>
                  <a:pt x="236896" y="1670179"/>
                </a:lnTo>
                <a:lnTo>
                  <a:pt x="246359" y="1708400"/>
                </a:lnTo>
                <a:lnTo>
                  <a:pt x="269571" y="1759208"/>
                </a:lnTo>
                <a:lnTo>
                  <a:pt x="292414" y="1792902"/>
                </a:lnTo>
                <a:lnTo>
                  <a:pt x="322237" y="1829792"/>
                </a:lnTo>
                <a:lnTo>
                  <a:pt x="359973" y="1872740"/>
                </a:lnTo>
                <a:lnTo>
                  <a:pt x="382098" y="1897379"/>
                </a:lnTo>
                <a:lnTo>
                  <a:pt x="399978" y="1952424"/>
                </a:lnTo>
                <a:lnTo>
                  <a:pt x="415805" y="2002262"/>
                </a:lnTo>
                <a:lnTo>
                  <a:pt x="429412" y="2047473"/>
                </a:lnTo>
                <a:lnTo>
                  <a:pt x="440631" y="2088636"/>
                </a:lnTo>
                <a:lnTo>
                  <a:pt x="449296" y="2126327"/>
                </a:lnTo>
                <a:lnTo>
                  <a:pt x="458289" y="2193613"/>
                </a:lnTo>
                <a:lnTo>
                  <a:pt x="458284" y="2224364"/>
                </a:lnTo>
                <a:lnTo>
                  <a:pt x="448429" y="2282972"/>
                </a:lnTo>
                <a:lnTo>
                  <a:pt x="424334" y="2341579"/>
                </a:lnTo>
                <a:lnTo>
                  <a:pt x="384658" y="2404813"/>
                </a:lnTo>
                <a:lnTo>
                  <a:pt x="358558" y="2439610"/>
                </a:lnTo>
                <a:lnTo>
                  <a:pt x="328061" y="2477298"/>
                </a:lnTo>
                <a:lnTo>
                  <a:pt x="292998" y="2518457"/>
                </a:lnTo>
                <a:lnTo>
                  <a:pt x="253203" y="2563664"/>
                </a:lnTo>
                <a:lnTo>
                  <a:pt x="158743" y="2668536"/>
                </a:lnTo>
                <a:lnTo>
                  <a:pt x="158807" y="2709608"/>
                </a:lnTo>
                <a:lnTo>
                  <a:pt x="293757" y="2709138"/>
                </a:lnTo>
                <a:lnTo>
                  <a:pt x="327049" y="2681531"/>
                </a:lnTo>
                <a:lnTo>
                  <a:pt x="351708" y="2646622"/>
                </a:lnTo>
                <a:lnTo>
                  <a:pt x="368987" y="2603929"/>
                </a:lnTo>
                <a:lnTo>
                  <a:pt x="381661" y="2563037"/>
                </a:lnTo>
                <a:lnTo>
                  <a:pt x="396338" y="2509361"/>
                </a:lnTo>
                <a:lnTo>
                  <a:pt x="413942" y="2440466"/>
                </a:lnTo>
                <a:lnTo>
                  <a:pt x="424130" y="2399550"/>
                </a:lnTo>
                <a:lnTo>
                  <a:pt x="435398" y="2353916"/>
                </a:lnTo>
                <a:lnTo>
                  <a:pt x="447859" y="2303259"/>
                </a:lnTo>
                <a:lnTo>
                  <a:pt x="479317" y="2206248"/>
                </a:lnTo>
                <a:lnTo>
                  <a:pt x="507359" y="2118613"/>
                </a:lnTo>
                <a:lnTo>
                  <a:pt x="531884" y="2039534"/>
                </a:lnTo>
                <a:lnTo>
                  <a:pt x="552788" y="1968188"/>
                </a:lnTo>
                <a:lnTo>
                  <a:pt x="569968" y="1903756"/>
                </a:lnTo>
                <a:lnTo>
                  <a:pt x="583323" y="1845417"/>
                </a:lnTo>
                <a:lnTo>
                  <a:pt x="592750" y="1792348"/>
                </a:lnTo>
                <a:lnTo>
                  <a:pt x="598147" y="1743729"/>
                </a:lnTo>
                <a:lnTo>
                  <a:pt x="599411" y="1698740"/>
                </a:lnTo>
                <a:lnTo>
                  <a:pt x="596439" y="1656559"/>
                </a:lnTo>
                <a:lnTo>
                  <a:pt x="589129" y="1616364"/>
                </a:lnTo>
                <a:lnTo>
                  <a:pt x="577379" y="1577336"/>
                </a:lnTo>
                <a:lnTo>
                  <a:pt x="561022" y="1538535"/>
                </a:lnTo>
                <a:lnTo>
                  <a:pt x="540148" y="1499494"/>
                </a:lnTo>
                <a:lnTo>
                  <a:pt x="514462" y="1459038"/>
                </a:lnTo>
                <a:lnTo>
                  <a:pt x="483925" y="1416464"/>
                </a:lnTo>
                <a:lnTo>
                  <a:pt x="448436" y="1370951"/>
                </a:lnTo>
                <a:lnTo>
                  <a:pt x="407892" y="1321678"/>
                </a:lnTo>
                <a:lnTo>
                  <a:pt x="362190" y="1267824"/>
                </a:lnTo>
                <a:lnTo>
                  <a:pt x="311227" y="1208568"/>
                </a:lnTo>
                <a:lnTo>
                  <a:pt x="301642" y="1190767"/>
                </a:lnTo>
                <a:lnTo>
                  <a:pt x="280033" y="1147994"/>
                </a:lnTo>
                <a:lnTo>
                  <a:pt x="268441" y="1109265"/>
                </a:lnTo>
                <a:lnTo>
                  <a:pt x="268714" y="1101691"/>
                </a:lnTo>
                <a:lnTo>
                  <a:pt x="289837" y="1067767"/>
                </a:lnTo>
                <a:lnTo>
                  <a:pt x="331311" y="1034922"/>
                </a:lnTo>
                <a:lnTo>
                  <a:pt x="346199" y="997256"/>
                </a:lnTo>
                <a:lnTo>
                  <a:pt x="371736" y="931967"/>
                </a:lnTo>
                <a:lnTo>
                  <a:pt x="392382" y="877027"/>
                </a:lnTo>
                <a:lnTo>
                  <a:pt x="409051" y="828782"/>
                </a:lnTo>
                <a:lnTo>
                  <a:pt x="422655" y="783580"/>
                </a:lnTo>
                <a:lnTo>
                  <a:pt x="434108" y="737768"/>
                </a:lnTo>
                <a:lnTo>
                  <a:pt x="444322" y="687693"/>
                </a:lnTo>
                <a:lnTo>
                  <a:pt x="454212" y="629702"/>
                </a:lnTo>
                <a:lnTo>
                  <a:pt x="464690" y="560143"/>
                </a:lnTo>
                <a:lnTo>
                  <a:pt x="470435" y="519884"/>
                </a:lnTo>
                <a:lnTo>
                  <a:pt x="476670" y="475362"/>
                </a:lnTo>
                <a:lnTo>
                  <a:pt x="483508" y="426123"/>
                </a:lnTo>
                <a:lnTo>
                  <a:pt x="519243" y="368181"/>
                </a:lnTo>
                <a:lnTo>
                  <a:pt x="547797" y="320566"/>
                </a:lnTo>
                <a:lnTo>
                  <a:pt x="569902" y="280818"/>
                </a:lnTo>
                <a:lnTo>
                  <a:pt x="592568" y="230569"/>
                </a:lnTo>
                <a:lnTo>
                  <a:pt x="604842" y="184192"/>
                </a:lnTo>
                <a:lnTo>
                  <a:pt x="609197" y="133390"/>
                </a:lnTo>
                <a:lnTo>
                  <a:pt x="609315" y="114037"/>
                </a:lnTo>
                <a:lnTo>
                  <a:pt x="608920" y="92964"/>
                </a:lnTo>
                <a:lnTo>
                  <a:pt x="608103" y="69863"/>
                </a:lnTo>
                <a:lnTo>
                  <a:pt x="606955" y="44425"/>
                </a:lnTo>
                <a:lnTo>
                  <a:pt x="605568" y="16344"/>
                </a:lnTo>
                <a:lnTo>
                  <a:pt x="466769" y="0"/>
                </a:lnTo>
                <a:close/>
              </a:path>
            </a:pathLst>
          </a:custGeom>
          <a:solidFill>
            <a:srgbClr val="D0805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25439" y="7985125"/>
            <a:ext cx="2107565" cy="1875789"/>
          </a:xfrm>
          <a:custGeom>
            <a:avLst/>
            <a:gdLst/>
            <a:ahLst/>
            <a:cxnLst/>
            <a:rect l="l" t="t" r="r" b="b"/>
            <a:pathLst>
              <a:path w="2107565" h="1875790">
                <a:moveTo>
                  <a:pt x="1221295" y="180378"/>
                </a:moveTo>
                <a:lnTo>
                  <a:pt x="1147791" y="189072"/>
                </a:lnTo>
                <a:lnTo>
                  <a:pt x="1087337" y="198789"/>
                </a:lnTo>
                <a:lnTo>
                  <a:pt x="1036767" y="212379"/>
                </a:lnTo>
                <a:lnTo>
                  <a:pt x="992912" y="232692"/>
                </a:lnTo>
                <a:lnTo>
                  <a:pt x="952607" y="262577"/>
                </a:lnTo>
                <a:lnTo>
                  <a:pt x="912685" y="304883"/>
                </a:lnTo>
                <a:lnTo>
                  <a:pt x="869978" y="362461"/>
                </a:lnTo>
                <a:lnTo>
                  <a:pt x="846591" y="397867"/>
                </a:lnTo>
                <a:lnTo>
                  <a:pt x="821320" y="438160"/>
                </a:lnTo>
                <a:lnTo>
                  <a:pt x="793770" y="483695"/>
                </a:lnTo>
                <a:lnTo>
                  <a:pt x="763520" y="534870"/>
                </a:lnTo>
                <a:lnTo>
                  <a:pt x="693483" y="655320"/>
                </a:lnTo>
                <a:lnTo>
                  <a:pt x="625752" y="753973"/>
                </a:lnTo>
                <a:lnTo>
                  <a:pt x="597167" y="796175"/>
                </a:lnTo>
                <a:lnTo>
                  <a:pt x="571915" y="834188"/>
                </a:lnTo>
                <a:lnTo>
                  <a:pt x="549857" y="868431"/>
                </a:lnTo>
                <a:lnTo>
                  <a:pt x="514765" y="927289"/>
                </a:lnTo>
                <a:lnTo>
                  <a:pt x="490775" y="976109"/>
                </a:lnTo>
                <a:lnTo>
                  <a:pt x="476768" y="1018252"/>
                </a:lnTo>
                <a:lnTo>
                  <a:pt x="471629" y="1057077"/>
                </a:lnTo>
                <a:lnTo>
                  <a:pt x="472036" y="1076295"/>
                </a:lnTo>
                <a:lnTo>
                  <a:pt x="478105" y="1116444"/>
                </a:lnTo>
                <a:lnTo>
                  <a:pt x="490249" y="1161676"/>
                </a:lnTo>
                <a:lnTo>
                  <a:pt x="507352" y="1215351"/>
                </a:lnTo>
                <a:lnTo>
                  <a:pt x="513400" y="1234182"/>
                </a:lnTo>
                <a:lnTo>
                  <a:pt x="527403" y="1280781"/>
                </a:lnTo>
                <a:lnTo>
                  <a:pt x="535219" y="1327214"/>
                </a:lnTo>
                <a:lnTo>
                  <a:pt x="535022" y="1337337"/>
                </a:lnTo>
                <a:lnTo>
                  <a:pt x="524675" y="1377831"/>
                </a:lnTo>
                <a:lnTo>
                  <a:pt x="505986" y="1413738"/>
                </a:lnTo>
                <a:lnTo>
                  <a:pt x="476972" y="1460329"/>
                </a:lnTo>
                <a:lnTo>
                  <a:pt x="464858" y="1479156"/>
                </a:lnTo>
                <a:lnTo>
                  <a:pt x="452245" y="1505235"/>
                </a:lnTo>
                <a:lnTo>
                  <a:pt x="429590" y="1550362"/>
                </a:lnTo>
                <a:lnTo>
                  <a:pt x="408038" y="1588094"/>
                </a:lnTo>
                <a:lnTo>
                  <a:pt x="384799" y="1620809"/>
                </a:lnTo>
                <a:lnTo>
                  <a:pt x="357083" y="1650883"/>
                </a:lnTo>
                <a:lnTo>
                  <a:pt x="322103" y="1680694"/>
                </a:lnTo>
                <a:lnTo>
                  <a:pt x="277068" y="1712617"/>
                </a:lnTo>
                <a:lnTo>
                  <a:pt x="219189" y="1749031"/>
                </a:lnTo>
                <a:lnTo>
                  <a:pt x="184562" y="1769664"/>
                </a:lnTo>
                <a:lnTo>
                  <a:pt x="145678" y="1792311"/>
                </a:lnTo>
                <a:lnTo>
                  <a:pt x="0" y="1875307"/>
                </a:lnTo>
                <a:lnTo>
                  <a:pt x="273977" y="1874888"/>
                </a:lnTo>
                <a:lnTo>
                  <a:pt x="315437" y="1863358"/>
                </a:lnTo>
                <a:lnTo>
                  <a:pt x="365323" y="1843090"/>
                </a:lnTo>
                <a:lnTo>
                  <a:pt x="407052" y="1808917"/>
                </a:lnTo>
                <a:lnTo>
                  <a:pt x="434010" y="1772666"/>
                </a:lnTo>
                <a:lnTo>
                  <a:pt x="462849" y="1721621"/>
                </a:lnTo>
                <a:lnTo>
                  <a:pt x="495772" y="1652336"/>
                </a:lnTo>
                <a:lnTo>
                  <a:pt x="514453" y="1609776"/>
                </a:lnTo>
                <a:lnTo>
                  <a:pt x="534980" y="1561363"/>
                </a:lnTo>
                <a:lnTo>
                  <a:pt x="557630" y="1506668"/>
                </a:lnTo>
                <a:lnTo>
                  <a:pt x="582677" y="1445259"/>
                </a:lnTo>
                <a:lnTo>
                  <a:pt x="641065" y="1300576"/>
                </a:lnTo>
                <a:lnTo>
                  <a:pt x="641566" y="1279790"/>
                </a:lnTo>
                <a:lnTo>
                  <a:pt x="642930" y="1263936"/>
                </a:lnTo>
                <a:lnTo>
                  <a:pt x="665676" y="1233091"/>
                </a:lnTo>
                <a:lnTo>
                  <a:pt x="693483" y="1225499"/>
                </a:lnTo>
                <a:lnTo>
                  <a:pt x="713523" y="1216761"/>
                </a:lnTo>
                <a:lnTo>
                  <a:pt x="761924" y="1192453"/>
                </a:lnTo>
                <a:lnTo>
                  <a:pt x="794692" y="1163490"/>
                </a:lnTo>
                <a:lnTo>
                  <a:pt x="814331" y="1120214"/>
                </a:lnTo>
                <a:lnTo>
                  <a:pt x="821366" y="1078643"/>
                </a:lnTo>
                <a:lnTo>
                  <a:pt x="824421" y="1023558"/>
                </a:lnTo>
                <a:lnTo>
                  <a:pt x="824687" y="990053"/>
                </a:lnTo>
                <a:lnTo>
                  <a:pt x="824236" y="952097"/>
                </a:lnTo>
                <a:lnTo>
                  <a:pt x="823161" y="909331"/>
                </a:lnTo>
                <a:lnTo>
                  <a:pt x="821554" y="861398"/>
                </a:lnTo>
                <a:lnTo>
                  <a:pt x="819509" y="807941"/>
                </a:lnTo>
                <a:lnTo>
                  <a:pt x="817117" y="748601"/>
                </a:lnTo>
                <a:lnTo>
                  <a:pt x="825137" y="712691"/>
                </a:lnTo>
                <a:lnTo>
                  <a:pt x="839182" y="651318"/>
                </a:lnTo>
                <a:lnTo>
                  <a:pt x="851456" y="602400"/>
                </a:lnTo>
                <a:lnTo>
                  <a:pt x="863021" y="564173"/>
                </a:lnTo>
                <a:lnTo>
                  <a:pt x="881367" y="523014"/>
                </a:lnTo>
                <a:lnTo>
                  <a:pt x="913276" y="489074"/>
                </a:lnTo>
                <a:lnTo>
                  <a:pt x="947448" y="471599"/>
                </a:lnTo>
                <a:lnTo>
                  <a:pt x="994384" y="454342"/>
                </a:lnTo>
                <a:lnTo>
                  <a:pt x="1009762" y="440481"/>
                </a:lnTo>
                <a:lnTo>
                  <a:pt x="1051804" y="407346"/>
                </a:lnTo>
                <a:lnTo>
                  <a:pt x="1099390" y="386241"/>
                </a:lnTo>
                <a:lnTo>
                  <a:pt x="1141611" y="378448"/>
                </a:lnTo>
                <a:lnTo>
                  <a:pt x="1197421" y="375393"/>
                </a:lnTo>
                <a:lnTo>
                  <a:pt x="1985311" y="375393"/>
                </a:lnTo>
                <a:lnTo>
                  <a:pt x="1998003" y="367768"/>
                </a:lnTo>
                <a:lnTo>
                  <a:pt x="2032682" y="325876"/>
                </a:lnTo>
                <a:lnTo>
                  <a:pt x="2047021" y="284634"/>
                </a:lnTo>
                <a:lnTo>
                  <a:pt x="2055256" y="239750"/>
                </a:lnTo>
                <a:lnTo>
                  <a:pt x="1638585" y="239750"/>
                </a:lnTo>
                <a:lnTo>
                  <a:pt x="1599130" y="237451"/>
                </a:lnTo>
                <a:lnTo>
                  <a:pt x="1553688" y="232866"/>
                </a:lnTo>
                <a:lnTo>
                  <a:pt x="1501818" y="226130"/>
                </a:lnTo>
                <a:lnTo>
                  <a:pt x="1443082" y="217378"/>
                </a:lnTo>
                <a:lnTo>
                  <a:pt x="1221295" y="180378"/>
                </a:lnTo>
                <a:close/>
              </a:path>
              <a:path w="2107565" h="1875790">
                <a:moveTo>
                  <a:pt x="1985311" y="375393"/>
                </a:moveTo>
                <a:lnTo>
                  <a:pt x="1197421" y="375393"/>
                </a:lnTo>
                <a:lnTo>
                  <a:pt x="1231812" y="375566"/>
                </a:lnTo>
                <a:lnTo>
                  <a:pt x="1271269" y="376831"/>
                </a:lnTo>
                <a:lnTo>
                  <a:pt x="1316348" y="379160"/>
                </a:lnTo>
                <a:lnTo>
                  <a:pt x="1425598" y="386883"/>
                </a:lnTo>
                <a:lnTo>
                  <a:pt x="1736039" y="413740"/>
                </a:lnTo>
                <a:lnTo>
                  <a:pt x="1820568" y="407921"/>
                </a:lnTo>
                <a:lnTo>
                  <a:pt x="1888391" y="401286"/>
                </a:lnTo>
                <a:lnTo>
                  <a:pt x="1941510" y="391798"/>
                </a:lnTo>
                <a:lnTo>
                  <a:pt x="1981930" y="377424"/>
                </a:lnTo>
                <a:lnTo>
                  <a:pt x="1985311" y="375393"/>
                </a:lnTo>
                <a:close/>
              </a:path>
              <a:path w="2107565" h="1875790">
                <a:moveTo>
                  <a:pt x="1806117" y="0"/>
                </a:moveTo>
                <a:lnTo>
                  <a:pt x="1804598" y="39737"/>
                </a:lnTo>
                <a:lnTo>
                  <a:pt x="1800262" y="107212"/>
                </a:lnTo>
                <a:lnTo>
                  <a:pt x="1791272" y="159588"/>
                </a:lnTo>
                <a:lnTo>
                  <a:pt x="1774118" y="197947"/>
                </a:lnTo>
                <a:lnTo>
                  <a:pt x="1745291" y="223372"/>
                </a:lnTo>
                <a:lnTo>
                  <a:pt x="1701283" y="236946"/>
                </a:lnTo>
                <a:lnTo>
                  <a:pt x="1638585" y="239750"/>
                </a:lnTo>
                <a:lnTo>
                  <a:pt x="2055256" y="239750"/>
                </a:lnTo>
                <a:lnTo>
                  <a:pt x="2060370" y="197710"/>
                </a:lnTo>
                <a:lnTo>
                  <a:pt x="2066749" y="120088"/>
                </a:lnTo>
                <a:lnTo>
                  <a:pt x="2069934" y="74612"/>
                </a:lnTo>
                <a:lnTo>
                  <a:pt x="2088849" y="74537"/>
                </a:lnTo>
                <a:lnTo>
                  <a:pt x="2096213" y="74360"/>
                </a:lnTo>
                <a:lnTo>
                  <a:pt x="2101919" y="74015"/>
                </a:lnTo>
                <a:lnTo>
                  <a:pt x="2105767" y="73446"/>
                </a:lnTo>
                <a:lnTo>
                  <a:pt x="2107561" y="72597"/>
                </a:lnTo>
                <a:lnTo>
                  <a:pt x="2107102" y="71413"/>
                </a:lnTo>
                <a:lnTo>
                  <a:pt x="2064092" y="58496"/>
                </a:lnTo>
                <a:lnTo>
                  <a:pt x="1806117" y="0"/>
                </a:lnTo>
                <a:close/>
              </a:path>
            </a:pathLst>
          </a:custGeom>
          <a:solidFill>
            <a:srgbClr val="D3865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79901" y="7947921"/>
            <a:ext cx="1108075" cy="2613025"/>
          </a:xfrm>
          <a:custGeom>
            <a:avLst/>
            <a:gdLst/>
            <a:ahLst/>
            <a:cxnLst/>
            <a:rect l="l" t="t" r="r" b="b"/>
            <a:pathLst>
              <a:path w="1108075" h="2613025">
                <a:moveTo>
                  <a:pt x="939788" y="0"/>
                </a:moveTo>
                <a:lnTo>
                  <a:pt x="917893" y="58093"/>
                </a:lnTo>
                <a:lnTo>
                  <a:pt x="900991" y="107587"/>
                </a:lnTo>
                <a:lnTo>
                  <a:pt x="889201" y="152634"/>
                </a:lnTo>
                <a:lnTo>
                  <a:pt x="882647" y="197391"/>
                </a:lnTo>
                <a:lnTo>
                  <a:pt x="881372" y="220959"/>
                </a:lnTo>
                <a:lnTo>
                  <a:pt x="881450" y="246013"/>
                </a:lnTo>
                <a:lnTo>
                  <a:pt x="885732" y="302654"/>
                </a:lnTo>
                <a:lnTo>
                  <a:pt x="895614" y="371470"/>
                </a:lnTo>
                <a:lnTo>
                  <a:pt x="902694" y="411742"/>
                </a:lnTo>
                <a:lnTo>
                  <a:pt x="911219" y="456616"/>
                </a:lnTo>
                <a:lnTo>
                  <a:pt x="921205" y="506611"/>
                </a:lnTo>
                <a:lnTo>
                  <a:pt x="932668" y="562247"/>
                </a:lnTo>
                <a:lnTo>
                  <a:pt x="945622" y="624043"/>
                </a:lnTo>
                <a:lnTo>
                  <a:pt x="960082" y="692518"/>
                </a:lnTo>
                <a:lnTo>
                  <a:pt x="961488" y="707350"/>
                </a:lnTo>
                <a:lnTo>
                  <a:pt x="962497" y="720924"/>
                </a:lnTo>
                <a:lnTo>
                  <a:pt x="962868" y="733538"/>
                </a:lnTo>
                <a:lnTo>
                  <a:pt x="962356" y="745491"/>
                </a:lnTo>
                <a:lnTo>
                  <a:pt x="946609" y="792658"/>
                </a:lnTo>
                <a:lnTo>
                  <a:pt x="913599" y="835705"/>
                </a:lnTo>
                <a:lnTo>
                  <a:pt x="877844" y="872531"/>
                </a:lnTo>
                <a:lnTo>
                  <a:pt x="828818" y="918642"/>
                </a:lnTo>
                <a:lnTo>
                  <a:pt x="798719" y="945926"/>
                </a:lnTo>
                <a:lnTo>
                  <a:pt x="764572" y="976426"/>
                </a:lnTo>
                <a:lnTo>
                  <a:pt x="635407" y="1090206"/>
                </a:lnTo>
                <a:lnTo>
                  <a:pt x="458973" y="1275289"/>
                </a:lnTo>
                <a:lnTo>
                  <a:pt x="384227" y="1355389"/>
                </a:lnTo>
                <a:lnTo>
                  <a:pt x="317832" y="1428716"/>
                </a:lnTo>
                <a:lnTo>
                  <a:pt x="259317" y="1496413"/>
                </a:lnTo>
                <a:lnTo>
                  <a:pt x="208210" y="1559621"/>
                </a:lnTo>
                <a:lnTo>
                  <a:pt x="164038" y="1619482"/>
                </a:lnTo>
                <a:lnTo>
                  <a:pt x="126331" y="1677138"/>
                </a:lnTo>
                <a:lnTo>
                  <a:pt x="94616" y="1733731"/>
                </a:lnTo>
                <a:lnTo>
                  <a:pt x="68422" y="1790403"/>
                </a:lnTo>
                <a:lnTo>
                  <a:pt x="47276" y="1848295"/>
                </a:lnTo>
                <a:lnTo>
                  <a:pt x="30707" y="1908549"/>
                </a:lnTo>
                <a:lnTo>
                  <a:pt x="18243" y="1972307"/>
                </a:lnTo>
                <a:lnTo>
                  <a:pt x="9412" y="2040711"/>
                </a:lnTo>
                <a:lnTo>
                  <a:pt x="3742" y="2114903"/>
                </a:lnTo>
                <a:lnTo>
                  <a:pt x="762" y="2196025"/>
                </a:lnTo>
                <a:lnTo>
                  <a:pt x="0" y="2285218"/>
                </a:lnTo>
                <a:lnTo>
                  <a:pt x="983" y="2383624"/>
                </a:lnTo>
                <a:lnTo>
                  <a:pt x="3267" y="2493433"/>
                </a:lnTo>
                <a:lnTo>
                  <a:pt x="6300" y="2612644"/>
                </a:lnTo>
                <a:lnTo>
                  <a:pt x="148362" y="2612224"/>
                </a:lnTo>
                <a:lnTo>
                  <a:pt x="144103" y="2492385"/>
                </a:lnTo>
                <a:lnTo>
                  <a:pt x="141020" y="2385767"/>
                </a:lnTo>
                <a:lnTo>
                  <a:pt x="139679" y="2287873"/>
                </a:lnTo>
                <a:lnTo>
                  <a:pt x="140770" y="2198396"/>
                </a:lnTo>
                <a:lnTo>
                  <a:pt x="144950" y="2115981"/>
                </a:lnTo>
                <a:lnTo>
                  <a:pt x="152877" y="2039273"/>
                </a:lnTo>
                <a:lnTo>
                  <a:pt x="165210" y="1966919"/>
                </a:lnTo>
                <a:lnTo>
                  <a:pt x="182606" y="1897563"/>
                </a:lnTo>
                <a:lnTo>
                  <a:pt x="205725" y="1829851"/>
                </a:lnTo>
                <a:lnTo>
                  <a:pt x="235223" y="1762428"/>
                </a:lnTo>
                <a:lnTo>
                  <a:pt x="271760" y="1693939"/>
                </a:lnTo>
                <a:lnTo>
                  <a:pt x="315993" y="1623031"/>
                </a:lnTo>
                <a:lnTo>
                  <a:pt x="368581" y="1548348"/>
                </a:lnTo>
                <a:lnTo>
                  <a:pt x="430181" y="1468536"/>
                </a:lnTo>
                <a:lnTo>
                  <a:pt x="501452" y="1382240"/>
                </a:lnTo>
                <a:lnTo>
                  <a:pt x="583053" y="1288106"/>
                </a:lnTo>
                <a:lnTo>
                  <a:pt x="675640" y="1184779"/>
                </a:lnTo>
                <a:lnTo>
                  <a:pt x="779873" y="1070904"/>
                </a:lnTo>
                <a:lnTo>
                  <a:pt x="1025906" y="806094"/>
                </a:lnTo>
                <a:lnTo>
                  <a:pt x="1041069" y="791598"/>
                </a:lnTo>
                <a:lnTo>
                  <a:pt x="1054647" y="778412"/>
                </a:lnTo>
                <a:lnTo>
                  <a:pt x="1085990" y="744576"/>
                </a:lnTo>
                <a:lnTo>
                  <a:pt x="1106300" y="704861"/>
                </a:lnTo>
                <a:lnTo>
                  <a:pt x="1107618" y="694475"/>
                </a:lnTo>
                <a:lnTo>
                  <a:pt x="1107456" y="683481"/>
                </a:lnTo>
                <a:lnTo>
                  <a:pt x="1098202" y="644716"/>
                </a:lnTo>
                <a:lnTo>
                  <a:pt x="1076037" y="592800"/>
                </a:lnTo>
                <a:lnTo>
                  <a:pt x="1054242" y="548044"/>
                </a:lnTo>
                <a:lnTo>
                  <a:pt x="1041273" y="521982"/>
                </a:lnTo>
                <a:lnTo>
                  <a:pt x="1031421" y="497623"/>
                </a:lnTo>
                <a:lnTo>
                  <a:pt x="1014828" y="455067"/>
                </a:lnTo>
                <a:lnTo>
                  <a:pt x="1002383" y="418209"/>
                </a:lnTo>
                <a:lnTo>
                  <a:pt x="991493" y="366993"/>
                </a:lnTo>
                <a:lnTo>
                  <a:pt x="989418" y="331158"/>
                </a:lnTo>
                <a:lnTo>
                  <a:pt x="989936" y="311600"/>
                </a:lnTo>
                <a:lnTo>
                  <a:pt x="994083" y="267315"/>
                </a:lnTo>
                <a:lnTo>
                  <a:pt x="1002377" y="213619"/>
                </a:lnTo>
                <a:lnTo>
                  <a:pt x="1014820" y="147490"/>
                </a:lnTo>
                <a:lnTo>
                  <a:pt x="1022597" y="108819"/>
                </a:lnTo>
                <a:lnTo>
                  <a:pt x="1031410" y="65907"/>
                </a:lnTo>
                <a:lnTo>
                  <a:pt x="1041261" y="18376"/>
                </a:lnTo>
                <a:lnTo>
                  <a:pt x="939788" y="0"/>
                </a:lnTo>
                <a:close/>
              </a:path>
            </a:pathLst>
          </a:custGeom>
          <a:solidFill>
            <a:srgbClr val="B07C6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359" y="6797187"/>
            <a:ext cx="2501900" cy="723900"/>
          </a:xfrm>
          <a:custGeom>
            <a:avLst/>
            <a:gdLst/>
            <a:ahLst/>
            <a:cxnLst/>
            <a:rect l="l" t="t" r="r" b="b"/>
            <a:pathLst>
              <a:path w="2501900" h="723900">
                <a:moveTo>
                  <a:pt x="1780290" y="123458"/>
                </a:moveTo>
                <a:lnTo>
                  <a:pt x="1599384" y="123458"/>
                </a:lnTo>
                <a:lnTo>
                  <a:pt x="1607134" y="124339"/>
                </a:lnTo>
                <a:lnTo>
                  <a:pt x="1614512" y="126983"/>
                </a:lnTo>
                <a:lnTo>
                  <a:pt x="1643489" y="155190"/>
                </a:lnTo>
                <a:lnTo>
                  <a:pt x="1669136" y="194855"/>
                </a:lnTo>
                <a:lnTo>
                  <a:pt x="1679282" y="211602"/>
                </a:lnTo>
                <a:lnTo>
                  <a:pt x="2097297" y="547803"/>
                </a:lnTo>
                <a:lnTo>
                  <a:pt x="2142086" y="582792"/>
                </a:lnTo>
                <a:lnTo>
                  <a:pt x="2181226" y="612791"/>
                </a:lnTo>
                <a:lnTo>
                  <a:pt x="2215267" y="638186"/>
                </a:lnTo>
                <a:lnTo>
                  <a:pt x="2270241" y="676693"/>
                </a:lnTo>
                <a:lnTo>
                  <a:pt x="2311392" y="701383"/>
                </a:lnTo>
                <a:lnTo>
                  <a:pt x="2356785" y="719229"/>
                </a:lnTo>
                <a:lnTo>
                  <a:pt x="2395731" y="723259"/>
                </a:lnTo>
                <a:lnTo>
                  <a:pt x="2409837" y="723323"/>
                </a:lnTo>
                <a:lnTo>
                  <a:pt x="2501709" y="607309"/>
                </a:lnTo>
                <a:lnTo>
                  <a:pt x="2188999" y="459090"/>
                </a:lnTo>
                <a:lnTo>
                  <a:pt x="2130873" y="430771"/>
                </a:lnTo>
                <a:lnTo>
                  <a:pt x="2079716" y="405264"/>
                </a:lnTo>
                <a:lnTo>
                  <a:pt x="2035004" y="382228"/>
                </a:lnTo>
                <a:lnTo>
                  <a:pt x="1996210" y="361321"/>
                </a:lnTo>
                <a:lnTo>
                  <a:pt x="1962808" y="342202"/>
                </a:lnTo>
                <a:lnTo>
                  <a:pt x="1910083" y="307964"/>
                </a:lnTo>
                <a:lnTo>
                  <a:pt x="1872623" y="276784"/>
                </a:lnTo>
                <a:lnTo>
                  <a:pt x="1846225" y="245931"/>
                </a:lnTo>
                <a:lnTo>
                  <a:pt x="1826685" y="212677"/>
                </a:lnTo>
                <a:lnTo>
                  <a:pt x="1809799" y="174290"/>
                </a:lnTo>
                <a:lnTo>
                  <a:pt x="1801037" y="152318"/>
                </a:lnTo>
                <a:lnTo>
                  <a:pt x="1782205" y="126100"/>
                </a:lnTo>
                <a:lnTo>
                  <a:pt x="1780290" y="123458"/>
                </a:lnTo>
                <a:close/>
              </a:path>
              <a:path w="2501900" h="723900">
                <a:moveTo>
                  <a:pt x="15214" y="458350"/>
                </a:moveTo>
                <a:lnTo>
                  <a:pt x="0" y="621075"/>
                </a:lnTo>
                <a:lnTo>
                  <a:pt x="554785" y="538149"/>
                </a:lnTo>
                <a:lnTo>
                  <a:pt x="752348" y="505479"/>
                </a:lnTo>
                <a:lnTo>
                  <a:pt x="802092" y="496325"/>
                </a:lnTo>
                <a:lnTo>
                  <a:pt x="183882" y="496325"/>
                </a:lnTo>
                <a:lnTo>
                  <a:pt x="152987" y="495634"/>
                </a:lnTo>
                <a:lnTo>
                  <a:pt x="124717" y="492289"/>
                </a:lnTo>
                <a:lnTo>
                  <a:pt x="97939" y="486590"/>
                </a:lnTo>
                <a:lnTo>
                  <a:pt x="71518" y="478835"/>
                </a:lnTo>
                <a:lnTo>
                  <a:pt x="44321" y="469322"/>
                </a:lnTo>
                <a:lnTo>
                  <a:pt x="15214" y="458350"/>
                </a:lnTo>
                <a:close/>
              </a:path>
              <a:path w="2501900" h="723900">
                <a:moveTo>
                  <a:pt x="1646882" y="0"/>
                </a:moveTo>
                <a:lnTo>
                  <a:pt x="1597448" y="16861"/>
                </a:lnTo>
                <a:lnTo>
                  <a:pt x="1547349" y="47103"/>
                </a:lnTo>
                <a:lnTo>
                  <a:pt x="1527073" y="60167"/>
                </a:lnTo>
                <a:lnTo>
                  <a:pt x="767180" y="333872"/>
                </a:lnTo>
                <a:lnTo>
                  <a:pt x="568910" y="401786"/>
                </a:lnTo>
                <a:lnTo>
                  <a:pt x="487888" y="428030"/>
                </a:lnTo>
                <a:lnTo>
                  <a:pt x="417428" y="449530"/>
                </a:lnTo>
                <a:lnTo>
                  <a:pt x="356396" y="466585"/>
                </a:lnTo>
                <a:lnTo>
                  <a:pt x="303660" y="479493"/>
                </a:lnTo>
                <a:lnTo>
                  <a:pt x="258085" y="488554"/>
                </a:lnTo>
                <a:lnTo>
                  <a:pt x="218537" y="494065"/>
                </a:lnTo>
                <a:lnTo>
                  <a:pt x="183882" y="496325"/>
                </a:lnTo>
                <a:lnTo>
                  <a:pt x="802092" y="496325"/>
                </a:lnTo>
                <a:lnTo>
                  <a:pt x="908421" y="475394"/>
                </a:lnTo>
                <a:lnTo>
                  <a:pt x="973647" y="460553"/>
                </a:lnTo>
                <a:lnTo>
                  <a:pt x="1031800" y="445438"/>
                </a:lnTo>
                <a:lnTo>
                  <a:pt x="1083979" y="429740"/>
                </a:lnTo>
                <a:lnTo>
                  <a:pt x="1131283" y="413154"/>
                </a:lnTo>
                <a:lnTo>
                  <a:pt x="1174813" y="395371"/>
                </a:lnTo>
                <a:lnTo>
                  <a:pt x="1215668" y="376085"/>
                </a:lnTo>
                <a:lnTo>
                  <a:pt x="1254947" y="354989"/>
                </a:lnTo>
                <a:lnTo>
                  <a:pt x="1293751" y="331775"/>
                </a:lnTo>
                <a:lnTo>
                  <a:pt x="1333179" y="306136"/>
                </a:lnTo>
                <a:lnTo>
                  <a:pt x="1374330" y="277766"/>
                </a:lnTo>
                <a:lnTo>
                  <a:pt x="1418304" y="246357"/>
                </a:lnTo>
                <a:lnTo>
                  <a:pt x="1466202" y="211602"/>
                </a:lnTo>
                <a:lnTo>
                  <a:pt x="1504772" y="179870"/>
                </a:lnTo>
                <a:lnTo>
                  <a:pt x="1521260" y="166648"/>
                </a:lnTo>
                <a:lnTo>
                  <a:pt x="1561454" y="137561"/>
                </a:lnTo>
                <a:lnTo>
                  <a:pt x="1599384" y="123458"/>
                </a:lnTo>
                <a:lnTo>
                  <a:pt x="1780290" y="123458"/>
                </a:lnTo>
                <a:lnTo>
                  <a:pt x="1765146" y="102571"/>
                </a:lnTo>
                <a:lnTo>
                  <a:pt x="1735526" y="63305"/>
                </a:lnTo>
                <a:lnTo>
                  <a:pt x="1710534" y="33968"/>
                </a:lnTo>
                <a:lnTo>
                  <a:pt x="1678125" y="7369"/>
                </a:lnTo>
                <a:lnTo>
                  <a:pt x="1657510" y="435"/>
                </a:lnTo>
                <a:lnTo>
                  <a:pt x="1646882" y="0"/>
                </a:lnTo>
                <a:close/>
              </a:path>
            </a:pathLst>
          </a:custGeom>
          <a:solidFill>
            <a:srgbClr val="AF655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71902" y="6727211"/>
            <a:ext cx="770890" cy="451484"/>
          </a:xfrm>
          <a:custGeom>
            <a:avLst/>
            <a:gdLst/>
            <a:ahLst/>
            <a:cxnLst/>
            <a:rect l="l" t="t" r="r" b="b"/>
            <a:pathLst>
              <a:path w="770889" h="451484">
                <a:moveTo>
                  <a:pt x="719582" y="386062"/>
                </a:moveTo>
                <a:lnTo>
                  <a:pt x="617749" y="386062"/>
                </a:lnTo>
                <a:lnTo>
                  <a:pt x="629653" y="386435"/>
                </a:lnTo>
                <a:lnTo>
                  <a:pt x="640972" y="387618"/>
                </a:lnTo>
                <a:lnTo>
                  <a:pt x="684825" y="401076"/>
                </a:lnTo>
                <a:lnTo>
                  <a:pt x="722439" y="421231"/>
                </a:lnTo>
                <a:lnTo>
                  <a:pt x="770763" y="450968"/>
                </a:lnTo>
                <a:lnTo>
                  <a:pt x="719582" y="386062"/>
                </a:lnTo>
                <a:close/>
              </a:path>
              <a:path w="770889" h="451484">
                <a:moveTo>
                  <a:pt x="530627" y="151861"/>
                </a:moveTo>
                <a:lnTo>
                  <a:pt x="209982" y="151861"/>
                </a:lnTo>
                <a:lnTo>
                  <a:pt x="219371" y="153105"/>
                </a:lnTo>
                <a:lnTo>
                  <a:pt x="229072" y="156689"/>
                </a:lnTo>
                <a:lnTo>
                  <a:pt x="262474" y="180677"/>
                </a:lnTo>
                <a:lnTo>
                  <a:pt x="305993" y="222292"/>
                </a:lnTo>
                <a:lnTo>
                  <a:pt x="474776" y="408373"/>
                </a:lnTo>
                <a:lnTo>
                  <a:pt x="541666" y="395216"/>
                </a:lnTo>
                <a:lnTo>
                  <a:pt x="591293" y="387616"/>
                </a:lnTo>
                <a:lnTo>
                  <a:pt x="617749" y="386062"/>
                </a:lnTo>
                <a:lnTo>
                  <a:pt x="719582" y="386062"/>
                </a:lnTo>
                <a:lnTo>
                  <a:pt x="622916" y="264251"/>
                </a:lnTo>
                <a:lnTo>
                  <a:pt x="583212" y="215064"/>
                </a:lnTo>
                <a:lnTo>
                  <a:pt x="547628" y="171874"/>
                </a:lnTo>
                <a:lnTo>
                  <a:pt x="530627" y="151861"/>
                </a:lnTo>
                <a:close/>
              </a:path>
              <a:path w="770889" h="451484">
                <a:moveTo>
                  <a:pt x="329965" y="0"/>
                </a:moveTo>
                <a:lnTo>
                  <a:pt x="277087" y="11754"/>
                </a:lnTo>
                <a:lnTo>
                  <a:pt x="234975" y="27893"/>
                </a:lnTo>
                <a:lnTo>
                  <a:pt x="0" y="228744"/>
                </a:lnTo>
                <a:lnTo>
                  <a:pt x="61544" y="359389"/>
                </a:lnTo>
                <a:lnTo>
                  <a:pt x="80502" y="324159"/>
                </a:lnTo>
                <a:lnTo>
                  <a:pt x="97652" y="292534"/>
                </a:lnTo>
                <a:lnTo>
                  <a:pt x="127257" y="239682"/>
                </a:lnTo>
                <a:lnTo>
                  <a:pt x="151826" y="200012"/>
                </a:lnTo>
                <a:lnTo>
                  <a:pt x="182445" y="163421"/>
                </a:lnTo>
                <a:lnTo>
                  <a:pt x="209982" y="151861"/>
                </a:lnTo>
                <a:lnTo>
                  <a:pt x="530627" y="151861"/>
                </a:lnTo>
                <a:lnTo>
                  <a:pt x="515762" y="134363"/>
                </a:lnTo>
                <a:lnTo>
                  <a:pt x="487212" y="102215"/>
                </a:lnTo>
                <a:lnTo>
                  <a:pt x="438452" y="52737"/>
                </a:lnTo>
                <a:lnTo>
                  <a:pt x="398134" y="20900"/>
                </a:lnTo>
                <a:lnTo>
                  <a:pt x="363043" y="4167"/>
                </a:lnTo>
                <a:lnTo>
                  <a:pt x="346453" y="671"/>
                </a:lnTo>
                <a:lnTo>
                  <a:pt x="329965" y="0"/>
                </a:lnTo>
                <a:close/>
              </a:path>
            </a:pathLst>
          </a:custGeom>
          <a:solidFill>
            <a:srgbClr val="8143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67868" y="6734526"/>
            <a:ext cx="1004569" cy="776605"/>
          </a:xfrm>
          <a:custGeom>
            <a:avLst/>
            <a:gdLst/>
            <a:ahLst/>
            <a:cxnLst/>
            <a:rect l="l" t="t" r="r" b="b"/>
            <a:pathLst>
              <a:path w="1004570" h="776604">
                <a:moveTo>
                  <a:pt x="614776" y="214972"/>
                </a:moveTo>
                <a:lnTo>
                  <a:pt x="428345" y="214972"/>
                </a:lnTo>
                <a:lnTo>
                  <a:pt x="428400" y="234000"/>
                </a:lnTo>
                <a:lnTo>
                  <a:pt x="431877" y="283321"/>
                </a:lnTo>
                <a:lnTo>
                  <a:pt x="447273" y="329845"/>
                </a:lnTo>
                <a:lnTo>
                  <a:pt x="468574" y="364922"/>
                </a:lnTo>
                <a:lnTo>
                  <a:pt x="501795" y="407181"/>
                </a:lnTo>
                <a:lnTo>
                  <a:pt x="549584" y="459989"/>
                </a:lnTo>
                <a:lnTo>
                  <a:pt x="579770" y="491402"/>
                </a:lnTo>
                <a:lnTo>
                  <a:pt x="614591" y="526717"/>
                </a:lnTo>
                <a:lnTo>
                  <a:pt x="654379" y="566353"/>
                </a:lnTo>
                <a:lnTo>
                  <a:pt x="699493" y="610761"/>
                </a:lnTo>
                <a:lnTo>
                  <a:pt x="869817" y="776545"/>
                </a:lnTo>
                <a:lnTo>
                  <a:pt x="876650" y="767872"/>
                </a:lnTo>
                <a:lnTo>
                  <a:pt x="882894" y="760155"/>
                </a:lnTo>
                <a:lnTo>
                  <a:pt x="914185" y="727998"/>
                </a:lnTo>
                <a:lnTo>
                  <a:pt x="954580" y="696420"/>
                </a:lnTo>
                <a:lnTo>
                  <a:pt x="1004531" y="659828"/>
                </a:lnTo>
                <a:lnTo>
                  <a:pt x="1000123" y="655408"/>
                </a:lnTo>
                <a:lnTo>
                  <a:pt x="969804" y="622834"/>
                </a:lnTo>
                <a:lnTo>
                  <a:pt x="959035" y="610733"/>
                </a:lnTo>
                <a:lnTo>
                  <a:pt x="614776" y="214972"/>
                </a:lnTo>
                <a:close/>
              </a:path>
              <a:path w="1004570" h="776604">
                <a:moveTo>
                  <a:pt x="428345" y="0"/>
                </a:moveTo>
                <a:lnTo>
                  <a:pt x="385040" y="1758"/>
                </a:lnTo>
                <a:lnTo>
                  <a:pt x="347835" y="14067"/>
                </a:lnTo>
                <a:lnTo>
                  <a:pt x="308056" y="47477"/>
                </a:lnTo>
                <a:lnTo>
                  <a:pt x="275823" y="86684"/>
                </a:lnTo>
                <a:lnTo>
                  <a:pt x="236021" y="143084"/>
                </a:lnTo>
                <a:lnTo>
                  <a:pt x="212478" y="178709"/>
                </a:lnTo>
                <a:lnTo>
                  <a:pt x="186079" y="219804"/>
                </a:lnTo>
                <a:lnTo>
                  <a:pt x="156503" y="266760"/>
                </a:lnTo>
                <a:lnTo>
                  <a:pt x="123428" y="319969"/>
                </a:lnTo>
                <a:lnTo>
                  <a:pt x="0" y="521017"/>
                </a:lnTo>
                <a:lnTo>
                  <a:pt x="178955" y="627227"/>
                </a:lnTo>
                <a:lnTo>
                  <a:pt x="223927" y="623929"/>
                </a:lnTo>
                <a:lnTo>
                  <a:pt x="259381" y="600843"/>
                </a:lnTo>
                <a:lnTo>
                  <a:pt x="286927" y="558638"/>
                </a:lnTo>
                <a:lnTo>
                  <a:pt x="308552" y="514012"/>
                </a:lnTo>
                <a:lnTo>
                  <a:pt x="334530" y="453307"/>
                </a:lnTo>
                <a:lnTo>
                  <a:pt x="349620" y="416153"/>
                </a:lnTo>
                <a:lnTo>
                  <a:pt x="366359" y="374051"/>
                </a:lnTo>
                <a:lnTo>
                  <a:pt x="384935" y="326693"/>
                </a:lnTo>
                <a:lnTo>
                  <a:pt x="428345" y="214972"/>
                </a:lnTo>
                <a:lnTo>
                  <a:pt x="614776" y="214972"/>
                </a:lnTo>
                <a:lnTo>
                  <a:pt x="428345" y="0"/>
                </a:lnTo>
                <a:close/>
              </a:path>
            </a:pathLst>
          </a:custGeom>
          <a:solidFill>
            <a:srgbClr val="7E4D4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70021" y="6814722"/>
            <a:ext cx="1286510" cy="706120"/>
          </a:xfrm>
          <a:custGeom>
            <a:avLst/>
            <a:gdLst/>
            <a:ahLst/>
            <a:cxnLst/>
            <a:rect l="l" t="t" r="r" b="b"/>
            <a:pathLst>
              <a:path w="1286510" h="706120">
                <a:moveTo>
                  <a:pt x="732775" y="0"/>
                </a:moveTo>
                <a:lnTo>
                  <a:pt x="686354" y="5010"/>
                </a:lnTo>
                <a:lnTo>
                  <a:pt x="633553" y="27935"/>
                </a:lnTo>
                <a:lnTo>
                  <a:pt x="569247" y="72313"/>
                </a:lnTo>
                <a:lnTo>
                  <a:pt x="531177" y="103652"/>
                </a:lnTo>
                <a:lnTo>
                  <a:pt x="488307" y="141682"/>
                </a:lnTo>
                <a:lnTo>
                  <a:pt x="439997" y="186844"/>
                </a:lnTo>
                <a:lnTo>
                  <a:pt x="385606" y="239580"/>
                </a:lnTo>
                <a:lnTo>
                  <a:pt x="324493" y="300334"/>
                </a:lnTo>
                <a:lnTo>
                  <a:pt x="256016" y="369547"/>
                </a:lnTo>
                <a:lnTo>
                  <a:pt x="0" y="632364"/>
                </a:lnTo>
                <a:lnTo>
                  <a:pt x="105056" y="632952"/>
                </a:lnTo>
                <a:lnTo>
                  <a:pt x="125283" y="633511"/>
                </a:lnTo>
                <a:lnTo>
                  <a:pt x="175641" y="637063"/>
                </a:lnTo>
                <a:lnTo>
                  <a:pt x="215984" y="644579"/>
                </a:lnTo>
                <a:lnTo>
                  <a:pt x="253345" y="657547"/>
                </a:lnTo>
                <a:lnTo>
                  <a:pt x="294754" y="677453"/>
                </a:lnTo>
                <a:lnTo>
                  <a:pt x="347243" y="705783"/>
                </a:lnTo>
                <a:lnTo>
                  <a:pt x="661606" y="291369"/>
                </a:lnTo>
                <a:lnTo>
                  <a:pt x="690552" y="248781"/>
                </a:lnTo>
                <a:lnTo>
                  <a:pt x="716776" y="210809"/>
                </a:lnTo>
                <a:lnTo>
                  <a:pt x="740599" y="177586"/>
                </a:lnTo>
                <a:lnTo>
                  <a:pt x="782318" y="125911"/>
                </a:lnTo>
                <a:lnTo>
                  <a:pt x="818266" y="94811"/>
                </a:lnTo>
                <a:lnTo>
                  <a:pt x="851002" y="85336"/>
                </a:lnTo>
                <a:lnTo>
                  <a:pt x="915840" y="85336"/>
                </a:lnTo>
                <a:lnTo>
                  <a:pt x="854570" y="42627"/>
                </a:lnTo>
                <a:lnTo>
                  <a:pt x="826991" y="29567"/>
                </a:lnTo>
                <a:lnTo>
                  <a:pt x="801663" y="18333"/>
                </a:lnTo>
                <a:lnTo>
                  <a:pt x="777945" y="9365"/>
                </a:lnTo>
                <a:lnTo>
                  <a:pt x="755196" y="3106"/>
                </a:lnTo>
                <a:lnTo>
                  <a:pt x="732775" y="0"/>
                </a:lnTo>
                <a:close/>
              </a:path>
              <a:path w="1286510" h="706120">
                <a:moveTo>
                  <a:pt x="915840" y="85336"/>
                </a:moveTo>
                <a:lnTo>
                  <a:pt x="851002" y="85336"/>
                </a:lnTo>
                <a:lnTo>
                  <a:pt x="866965" y="89038"/>
                </a:lnTo>
                <a:lnTo>
                  <a:pt x="883084" y="98541"/>
                </a:lnTo>
                <a:lnTo>
                  <a:pt x="917070" y="135477"/>
                </a:lnTo>
                <a:lnTo>
                  <a:pt x="955518" y="197199"/>
                </a:lnTo>
                <a:lnTo>
                  <a:pt x="977214" y="237683"/>
                </a:lnTo>
                <a:lnTo>
                  <a:pt x="1000985" y="284758"/>
                </a:lnTo>
                <a:lnTo>
                  <a:pt x="1027151" y="338555"/>
                </a:lnTo>
                <a:lnTo>
                  <a:pt x="1056031" y="399207"/>
                </a:lnTo>
                <a:lnTo>
                  <a:pt x="1087945" y="466845"/>
                </a:lnTo>
                <a:lnTo>
                  <a:pt x="1286052" y="466845"/>
                </a:lnTo>
                <a:lnTo>
                  <a:pt x="1284596" y="418152"/>
                </a:lnTo>
                <a:lnTo>
                  <a:pt x="1274402" y="377550"/>
                </a:lnTo>
                <a:lnTo>
                  <a:pt x="1246733" y="336446"/>
                </a:lnTo>
                <a:lnTo>
                  <a:pt x="1214264" y="304524"/>
                </a:lnTo>
                <a:lnTo>
                  <a:pt x="1167556" y="266016"/>
                </a:lnTo>
                <a:lnTo>
                  <a:pt x="1104021" y="218377"/>
                </a:lnTo>
                <a:lnTo>
                  <a:pt x="1065133" y="190337"/>
                </a:lnTo>
                <a:lnTo>
                  <a:pt x="915840" y="85336"/>
                </a:lnTo>
                <a:close/>
              </a:path>
            </a:pathLst>
          </a:custGeom>
          <a:solidFill>
            <a:srgbClr val="83483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70864" y="8059741"/>
            <a:ext cx="836930" cy="381635"/>
          </a:xfrm>
          <a:custGeom>
            <a:avLst/>
            <a:gdLst/>
            <a:ahLst/>
            <a:cxnLst/>
            <a:rect l="l" t="t" r="r" b="b"/>
            <a:pathLst>
              <a:path w="836929" h="381634">
                <a:moveTo>
                  <a:pt x="0" y="164426"/>
                </a:moveTo>
                <a:lnTo>
                  <a:pt x="32533" y="208942"/>
                </a:lnTo>
                <a:lnTo>
                  <a:pt x="62280" y="248646"/>
                </a:lnTo>
                <a:lnTo>
                  <a:pt x="89868" y="283416"/>
                </a:lnTo>
                <a:lnTo>
                  <a:pt x="115925" y="313127"/>
                </a:lnTo>
                <a:lnTo>
                  <a:pt x="165951" y="356883"/>
                </a:lnTo>
                <a:lnTo>
                  <a:pt x="217379" y="378928"/>
                </a:lnTo>
                <a:lnTo>
                  <a:pt x="245186" y="381500"/>
                </a:lnTo>
                <a:lnTo>
                  <a:pt x="275224" y="378274"/>
                </a:lnTo>
                <a:lnTo>
                  <a:pt x="344507" y="353935"/>
                </a:lnTo>
                <a:lnTo>
                  <a:pt x="385005" y="332575"/>
                </a:lnTo>
                <a:lnTo>
                  <a:pt x="430245" y="304925"/>
                </a:lnTo>
                <a:lnTo>
                  <a:pt x="480852" y="270859"/>
                </a:lnTo>
                <a:lnTo>
                  <a:pt x="537456" y="230256"/>
                </a:lnTo>
                <a:lnTo>
                  <a:pt x="592968" y="188758"/>
                </a:lnTo>
                <a:lnTo>
                  <a:pt x="383139" y="188758"/>
                </a:lnTo>
                <a:lnTo>
                  <a:pt x="334994" y="187546"/>
                </a:lnTo>
                <a:lnTo>
                  <a:pt x="281401" y="185032"/>
                </a:lnTo>
                <a:lnTo>
                  <a:pt x="155360" y="176593"/>
                </a:lnTo>
                <a:lnTo>
                  <a:pt x="0" y="164426"/>
                </a:lnTo>
                <a:close/>
              </a:path>
              <a:path w="836929" h="381634">
                <a:moveTo>
                  <a:pt x="746146" y="70606"/>
                </a:moveTo>
                <a:lnTo>
                  <a:pt x="702932" y="102161"/>
                </a:lnTo>
                <a:lnTo>
                  <a:pt x="647432" y="136800"/>
                </a:lnTo>
                <a:lnTo>
                  <a:pt x="592721" y="161792"/>
                </a:lnTo>
                <a:lnTo>
                  <a:pt x="533781" y="178125"/>
                </a:lnTo>
                <a:lnTo>
                  <a:pt x="465592" y="186785"/>
                </a:lnTo>
                <a:lnTo>
                  <a:pt x="426462" y="188546"/>
                </a:lnTo>
                <a:lnTo>
                  <a:pt x="383139" y="188758"/>
                </a:lnTo>
                <a:lnTo>
                  <a:pt x="592968" y="188758"/>
                </a:lnTo>
                <a:lnTo>
                  <a:pt x="600682" y="182992"/>
                </a:lnTo>
                <a:lnTo>
                  <a:pt x="671158" y="128943"/>
                </a:lnTo>
                <a:lnTo>
                  <a:pt x="746146" y="70606"/>
                </a:lnTo>
                <a:close/>
              </a:path>
              <a:path w="836929" h="381634">
                <a:moveTo>
                  <a:pt x="836371" y="0"/>
                </a:moveTo>
                <a:lnTo>
                  <a:pt x="746146" y="70606"/>
                </a:lnTo>
                <a:lnTo>
                  <a:pt x="764239" y="56890"/>
                </a:lnTo>
                <a:lnTo>
                  <a:pt x="798638" y="29959"/>
                </a:lnTo>
                <a:lnTo>
                  <a:pt x="836371" y="0"/>
                </a:lnTo>
                <a:close/>
              </a:path>
            </a:pathLst>
          </a:custGeom>
          <a:solidFill>
            <a:srgbClr val="D271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59612" y="8439450"/>
            <a:ext cx="161290" cy="619125"/>
          </a:xfrm>
          <a:custGeom>
            <a:avLst/>
            <a:gdLst/>
            <a:ahLst/>
            <a:cxnLst/>
            <a:rect l="l" t="t" r="r" b="b"/>
            <a:pathLst>
              <a:path w="161289" h="619125">
                <a:moveTo>
                  <a:pt x="151930" y="0"/>
                </a:moveTo>
                <a:lnTo>
                  <a:pt x="117090" y="16293"/>
                </a:lnTo>
                <a:lnTo>
                  <a:pt x="99732" y="55905"/>
                </a:lnTo>
                <a:lnTo>
                  <a:pt x="87626" y="102480"/>
                </a:lnTo>
                <a:lnTo>
                  <a:pt x="73968" y="169523"/>
                </a:lnTo>
                <a:lnTo>
                  <a:pt x="66255" y="211881"/>
                </a:lnTo>
                <a:lnTo>
                  <a:pt x="57791" y="260747"/>
                </a:lnTo>
                <a:lnTo>
                  <a:pt x="48457" y="316587"/>
                </a:lnTo>
                <a:lnTo>
                  <a:pt x="38132" y="379865"/>
                </a:lnTo>
                <a:lnTo>
                  <a:pt x="26694" y="451046"/>
                </a:lnTo>
                <a:lnTo>
                  <a:pt x="14023" y="530592"/>
                </a:lnTo>
                <a:lnTo>
                  <a:pt x="0" y="618969"/>
                </a:lnTo>
                <a:lnTo>
                  <a:pt x="19713" y="602986"/>
                </a:lnTo>
                <a:lnTo>
                  <a:pt x="53404" y="574185"/>
                </a:lnTo>
                <a:lnTo>
                  <a:pt x="80251" y="546511"/>
                </a:lnTo>
                <a:lnTo>
                  <a:pt x="109800" y="498990"/>
                </a:lnTo>
                <a:lnTo>
                  <a:pt x="123759" y="457885"/>
                </a:lnTo>
                <a:lnTo>
                  <a:pt x="134253" y="404910"/>
                </a:lnTo>
                <a:lnTo>
                  <a:pt x="142245" y="336349"/>
                </a:lnTo>
                <a:lnTo>
                  <a:pt x="145605" y="295064"/>
                </a:lnTo>
                <a:lnTo>
                  <a:pt x="148702" y="248490"/>
                </a:lnTo>
                <a:lnTo>
                  <a:pt x="151656" y="196163"/>
                </a:lnTo>
                <a:lnTo>
                  <a:pt x="154589" y="137619"/>
                </a:lnTo>
                <a:lnTo>
                  <a:pt x="157620" y="72393"/>
                </a:lnTo>
                <a:lnTo>
                  <a:pt x="160870" y="22"/>
                </a:lnTo>
                <a:lnTo>
                  <a:pt x="151930" y="0"/>
                </a:lnTo>
                <a:close/>
              </a:path>
            </a:pathLst>
          </a:custGeom>
          <a:solidFill>
            <a:srgbClr val="D271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5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5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5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7375" y="352767"/>
            <a:ext cx="14087448" cy="11763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pc="-75" dirty="0"/>
              <a:t>5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45</Words>
  <Application>Microsoft Macintosh PowerPoint</Application>
  <PresentationFormat>Custom</PresentationFormat>
  <Paragraphs>15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Jonathon Miller-Girvetz</cp:lastModifiedBy>
  <cp:revision>1</cp:revision>
  <dcterms:created xsi:type="dcterms:W3CDTF">2014-01-29T23:06:45Z</dcterms:created>
  <dcterms:modified xsi:type="dcterms:W3CDTF">2014-01-29T23:08:37Z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2013-07-02T00:00:00Z</vt:filetime>
  </property>
  <property fmtid="{D5CDD505-2E9C-101B-9397-08002B2CF9AE}" pid="3" name="LastSaved">
    <vt:filetime>2014-01-29T00:00:00Z</vt:filetime>
  </property>
</Properties>
</file>