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slides/slide13.xml" ContentType="application/vnd.openxmlformats-officedocument.presentationml.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docProps/custom.xml" ContentType="application/vnd.openxmlformats-officedocument.custom-properties+xml"/>
  <Default Extension="rels" ContentType="application/vnd.openxmlformats-package.relationships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slides/slide11.xml" ContentType="application/vnd.openxmlformats-officedocument.presentationml.slide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335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</p:sldIdLst>
  <p:sldSz cx="17602200" cy="12115800"/>
  <p:notesSz cx="17602200" cy="12115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outlineView">
  <p:normalViewPr showOutlineIcons="0">
    <p:restoredLeft sz="34545" autoAdjust="0"/>
    <p:restoredTop sz="86386" autoAdjust="0"/>
  </p:normalViewPr>
  <p:slideViewPr>
    <p:cSldViewPr>
      <p:cViewPr varScale="1">
        <p:scale>
          <a:sx n="46" d="100"/>
          <a:sy n="46" d="100"/>
        </p:scale>
        <p:origin x="-120" y="-3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602200" cy="12115800"/>
          </a:xfrm>
          <a:custGeom>
            <a:avLst/>
            <a:gdLst/>
            <a:ahLst/>
            <a:cxnLst/>
            <a:rect l="l" t="t" r="r" b="b"/>
            <a:pathLst>
              <a:path w="17602200" h="12115800">
                <a:moveTo>
                  <a:pt x="0" y="12115800"/>
                </a:moveTo>
                <a:lnTo>
                  <a:pt x="17602200" y="12115800"/>
                </a:lnTo>
                <a:lnTo>
                  <a:pt x="17602200" y="0"/>
                </a:lnTo>
                <a:lnTo>
                  <a:pt x="0" y="0"/>
                </a:lnTo>
                <a:lnTo>
                  <a:pt x="0" y="12115800"/>
                </a:lnTo>
                <a:close/>
              </a:path>
            </a:pathLst>
          </a:custGeom>
          <a:solidFill>
            <a:srgbClr val="49AA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972704" y="3365500"/>
            <a:ext cx="1656832" cy="12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82625" y="5086350"/>
            <a:ext cx="1236949" cy="67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866622" y="11050851"/>
            <a:ext cx="100774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73150" y="11050851"/>
            <a:ext cx="78168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75" dirty="0">
                <a:solidFill>
                  <a:srgbClr val="49AA42"/>
                </a:solidFill>
                <a:latin typeface="Times New Roman"/>
                <a:cs typeface="Times New Roman"/>
              </a:rPr>
              <a:t>6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-390" dirty="0">
                <a:solidFill>
                  <a:srgbClr val="49AA42"/>
                </a:solidFill>
                <a:latin typeface="Times New Roman"/>
                <a:cs typeface="Times New Roman"/>
              </a:rPr>
              <a:t>-1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855881" y="11050851"/>
            <a:ext cx="101663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75" dirty="0">
                <a:solidFill>
                  <a:srgbClr val="49AA42"/>
                </a:solidFill>
                <a:latin typeface="Times New Roman"/>
                <a:cs typeface="Times New Roman"/>
              </a:rPr>
              <a:t>6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-240" dirty="0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342900"/>
            <a:ext cx="8021853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79053" y="2876042"/>
            <a:ext cx="8345893" cy="7413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505" dirty="0"/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505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9651" y="2116455"/>
            <a:ext cx="3175635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-1125" dirty="0">
                <a:latin typeface="Times New Roman"/>
                <a:cs typeface="Times New Roman"/>
              </a:rPr>
              <a:t>T</a:t>
            </a:r>
            <a:r>
              <a:rPr sz="7200" spc="100" dirty="0">
                <a:latin typeface="Times New Roman"/>
                <a:cs typeface="Times New Roman"/>
              </a:rPr>
              <a:t>ymbals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4423" y="3199135"/>
            <a:ext cx="3733800" cy="0"/>
          </a:xfrm>
          <a:custGeom>
            <a:avLst/>
            <a:gdLst/>
            <a:ahLst/>
            <a:cxnLst/>
            <a:rect l="l" t="t" r="r" b="b"/>
            <a:pathLst>
              <a:path w="3733800">
                <a:moveTo>
                  <a:pt x="0" y="0"/>
                </a:moveTo>
                <a:lnTo>
                  <a:pt x="37338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48225" y="3211812"/>
            <a:ext cx="2638425" cy="720725"/>
          </a:xfrm>
          <a:custGeom>
            <a:avLst/>
            <a:gdLst/>
            <a:ahLst/>
            <a:cxnLst/>
            <a:rect l="l" t="t" r="r" b="b"/>
            <a:pathLst>
              <a:path w="2638425" h="720725">
                <a:moveTo>
                  <a:pt x="2638425" y="720128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48225" y="3187302"/>
            <a:ext cx="4615815" cy="184785"/>
          </a:xfrm>
          <a:custGeom>
            <a:avLst/>
            <a:gdLst/>
            <a:ahLst/>
            <a:cxnLst/>
            <a:rect l="l" t="t" r="r" b="b"/>
            <a:pathLst>
              <a:path w="4615815" h="184785">
                <a:moveTo>
                  <a:pt x="0" y="0"/>
                </a:moveTo>
                <a:lnTo>
                  <a:pt x="4615815" y="184543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505" dirty="0"/>
              <a:t>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ct val="100000"/>
              </a:lnSpc>
            </a:pPr>
            <a:r>
              <a:rPr spc="-7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ct val="100000"/>
              </a:lnSpc>
            </a:pPr>
            <a:r>
              <a:rPr spc="-7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97796" y="342900"/>
            <a:ext cx="10206595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ct val="100000"/>
              </a:lnSpc>
            </a:pPr>
            <a:r>
              <a:rPr spc="-7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09153" y="342900"/>
            <a:ext cx="12183893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ct val="100000"/>
              </a:lnSpc>
            </a:pPr>
            <a:r>
              <a:rPr spc="-7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ct val="100000"/>
              </a:lnSpc>
            </a:pPr>
            <a:r>
              <a:rPr spc="-7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00400" y="682719"/>
            <a:ext cx="10259783" cy="10844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ct val="100000"/>
              </a:lnSpc>
            </a:pPr>
            <a:r>
              <a:rPr spc="-7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6127" y="342900"/>
            <a:ext cx="13729942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ct val="100000"/>
              </a:lnSpc>
            </a:pPr>
            <a:r>
              <a:rPr spc="-7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ct val="100000"/>
              </a:lnSpc>
            </a:pPr>
            <a:r>
              <a:rPr spc="-7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40</Words>
  <Application>Microsoft Macintosh PowerPoint</Application>
  <PresentationFormat>Custom</PresentationFormat>
  <Paragraphs>14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Jonathon Miller-Girvetz</cp:lastModifiedBy>
  <cp:revision>1</cp:revision>
  <dcterms:created xsi:type="dcterms:W3CDTF">2014-01-29T23:08:40Z</dcterms:created>
  <dcterms:modified xsi:type="dcterms:W3CDTF">2014-01-29T23:10:39Z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2013-07-02T00:00:00Z</vt:filetime>
  </property>
  <property fmtid="{D5CDD505-2E9C-101B-9397-08002B2CF9AE}" pid="3" name="LastSaved">
    <vt:filetime>2014-01-29T00:00:00Z</vt:filetime>
  </property>
</Properties>
</file>