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outlineView">
  <p:normalViewPr showOutlineIcons="0">
    <p:restoredLeft sz="34545" autoAdjust="0"/>
    <p:restoredTop sz="86386" autoAdjust="0"/>
  </p:normalViewPr>
  <p:slideViewPr>
    <p:cSldViewPr>
      <p:cViewPr varScale="1">
        <p:scale>
          <a:sx n="46" d="100"/>
          <a:sy n="46" d="100"/>
        </p:scale>
        <p:origin x="-120" y="-3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14741" cy="601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4752" y="342900"/>
            <a:ext cx="8787447" cy="5786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28" y="6355067"/>
            <a:ext cx="8714740" cy="5508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5116" y="6355067"/>
            <a:ext cx="6708833" cy="5760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85721" y="11050851"/>
            <a:ext cx="75692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70" dirty="0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68454" y="11050851"/>
            <a:ext cx="9912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70" dirty="0">
                <a:solidFill>
                  <a:srgbClr val="49AA42"/>
                </a:solidFill>
                <a:latin typeface="Times New Roman"/>
                <a:cs typeface="Times New Roman"/>
              </a:rPr>
              <a:t>7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505" dirty="0"/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36" y="342900"/>
            <a:ext cx="1426824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14741" cy="601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4752" y="342900"/>
            <a:ext cx="8787447" cy="5786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28" y="6355067"/>
            <a:ext cx="8714740" cy="5508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5116" y="6355067"/>
            <a:ext cx="6708833" cy="5760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0"/>
            <a:ext cx="88011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4930" y="2175904"/>
            <a:ext cx="8637270" cy="7278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81872"/>
            <a:ext cx="11071452" cy="747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400" y="2381864"/>
            <a:ext cx="6400800" cy="7692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3273" y="342900"/>
            <a:ext cx="901566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spc="-270" dirty="0"/>
              <a:t>7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</Words>
  <Application>Microsoft Macintosh PowerPoint</Application>
  <PresentationFormat>Custom</PresentationFormat>
  <Paragraphs>14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2014-01-29T23:11:08Z</dcterms:created>
  <dcterms:modified xsi:type="dcterms:W3CDTF">2014-01-29T23:12:50Z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