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</p:sldIdLst>
  <p:sldSz cx="17602200" cy="12115800"/>
  <p:notesSz cx="17602200" cy="1211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032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16000" y="11050851"/>
            <a:ext cx="90868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1</a:t>
            </a:fld>
            <a:endParaRPr spc="-2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2</a:t>
            </a:fld>
            <a:endParaRPr spc="-2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3</a:t>
            </a:fld>
            <a:endParaRPr spc="-2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4</a:t>
            </a:fld>
            <a:endParaRPr spc="-2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5</a:t>
            </a:fld>
            <a:endParaRPr spc="-2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0165" y="3755898"/>
            <a:ext cx="14961870" cy="14773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kern="0" smtClean="0">
                <a:solidFill>
                  <a:sysClr val="windowText" lastClr="000000"/>
                </a:solidFill>
              </a:rPr>
              <a:t>… to be continued in Part 2…</a:t>
            </a:r>
            <a:endParaRPr lang="en-US" sz="9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16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13</Words>
  <Application>Microsoft Office PowerPoint</Application>
  <PresentationFormat>Custom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Thane</dc:creator>
  <cp:lastModifiedBy>Thane</cp:lastModifiedBy>
  <cp:revision>1</cp:revision>
  <dcterms:created xsi:type="dcterms:W3CDTF">2014-03-17T03:47:06Z</dcterms:created>
  <dcterms:modified xsi:type="dcterms:W3CDTF">2014-07-06T22:46:55Z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2014-01-29T00:00:00Z</vt:filetime>
  </property>
  <property fmtid="{D5CDD505-2E9C-101B-9397-08002B2CF9AE}" pid="3" name="LastSaved">
    <vt:filetime>2014-03-16T00:00:00Z</vt:filetime>
  </property>
</Properties>
</file>