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17602200" cy="12115800"/>
  <p:notesSz cx="17602200" cy="121158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39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125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125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065132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125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125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125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1"/>
            <a:ext cx="15841979" cy="19385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79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984748" y="11267694"/>
            <a:ext cx="5632703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5972921" y="11050851"/>
            <a:ext cx="795019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125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125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125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8801100" y="0"/>
            <a:ext cx="0" cy="12115800"/>
          </a:xfrm>
          <a:custGeom>
            <a:avLst/>
            <a:gdLst/>
            <a:ahLst/>
            <a:cxnLst/>
            <a:rect l="l" t="t" r="r" b="b"/>
            <a:pathLst>
              <a:path w="0" h="12115800">
                <a:moveTo>
                  <a:pt x="0" y="0"/>
                </a:moveTo>
                <a:lnTo>
                  <a:pt x="0" y="1211580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125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125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125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2014-03-17T03:49:41Z</dcterms:created>
  <dcterms:modified xsi:type="dcterms:W3CDTF">2014-03-17T03:49:41Z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2014-01-29T00:00:00Z</vt:filetime>
  </property>
  <property fmtid="{D5CDD505-2E9C-101B-9397-08002B2CF9AE}" pid="3" name="LastSaved">
    <vt:filetime>2014-03-16T00:00:00Z</vt:filetime>
  </property>
</Properties>
</file>