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i="1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i="1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4500" y="607785"/>
            <a:ext cx="16708053" cy="10304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628392" y="3505191"/>
            <a:ext cx="711200" cy="562610"/>
          </a:xfrm>
          <a:custGeom>
            <a:avLst/>
            <a:gdLst/>
            <a:ahLst/>
            <a:cxnLst/>
            <a:rect l="l" t="t" r="r" b="b"/>
            <a:pathLst>
              <a:path w="711200" h="562610">
                <a:moveTo>
                  <a:pt x="711022" y="0"/>
                </a:moveTo>
                <a:lnTo>
                  <a:pt x="633856" y="0"/>
                </a:lnTo>
                <a:lnTo>
                  <a:pt x="429132" y="474802"/>
                </a:lnTo>
                <a:lnTo>
                  <a:pt x="427558" y="474802"/>
                </a:lnTo>
                <a:lnTo>
                  <a:pt x="396062" y="0"/>
                </a:lnTo>
                <a:lnTo>
                  <a:pt x="311022" y="0"/>
                </a:lnTo>
                <a:lnTo>
                  <a:pt x="95275" y="473227"/>
                </a:lnTo>
                <a:lnTo>
                  <a:pt x="93700" y="473227"/>
                </a:lnTo>
                <a:lnTo>
                  <a:pt x="74015" y="0"/>
                </a:lnTo>
                <a:lnTo>
                  <a:pt x="0" y="0"/>
                </a:lnTo>
                <a:lnTo>
                  <a:pt x="35432" y="562203"/>
                </a:lnTo>
                <a:lnTo>
                  <a:pt x="115747" y="562203"/>
                </a:lnTo>
                <a:lnTo>
                  <a:pt x="337794" y="77165"/>
                </a:lnTo>
                <a:lnTo>
                  <a:pt x="339369" y="77165"/>
                </a:lnTo>
                <a:lnTo>
                  <a:pt x="374802" y="562203"/>
                </a:lnTo>
                <a:lnTo>
                  <a:pt x="452754" y="562203"/>
                </a:lnTo>
                <a:lnTo>
                  <a:pt x="711022" y="0"/>
                </a:lnTo>
                <a:close/>
              </a:path>
            </a:pathLst>
          </a:custGeom>
          <a:ln w="25400">
            <a:solidFill>
              <a:srgbClr val="FFDD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300040" y="3505191"/>
            <a:ext cx="506730" cy="562610"/>
          </a:xfrm>
          <a:custGeom>
            <a:avLst/>
            <a:gdLst/>
            <a:ahLst/>
            <a:cxnLst/>
            <a:rect l="l" t="t" r="r" b="b"/>
            <a:pathLst>
              <a:path w="506729" h="562610">
                <a:moveTo>
                  <a:pt x="0" y="562203"/>
                </a:moveTo>
                <a:lnTo>
                  <a:pt x="391337" y="562203"/>
                </a:lnTo>
                <a:lnTo>
                  <a:pt x="405511" y="499211"/>
                </a:lnTo>
                <a:lnTo>
                  <a:pt x="88976" y="499211"/>
                </a:lnTo>
                <a:lnTo>
                  <a:pt x="129921" y="304723"/>
                </a:lnTo>
                <a:lnTo>
                  <a:pt x="422046" y="304723"/>
                </a:lnTo>
                <a:lnTo>
                  <a:pt x="434644" y="241731"/>
                </a:lnTo>
                <a:lnTo>
                  <a:pt x="143306" y="241731"/>
                </a:lnTo>
                <a:lnTo>
                  <a:pt x="181102" y="62992"/>
                </a:lnTo>
                <a:lnTo>
                  <a:pt x="493699" y="62992"/>
                </a:lnTo>
                <a:lnTo>
                  <a:pt x="506298" y="0"/>
                </a:lnTo>
                <a:lnTo>
                  <a:pt x="118897" y="0"/>
                </a:lnTo>
                <a:lnTo>
                  <a:pt x="0" y="562203"/>
                </a:lnTo>
                <a:close/>
              </a:path>
            </a:pathLst>
          </a:custGeom>
          <a:ln w="25400">
            <a:solidFill>
              <a:srgbClr val="FFDD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786794" y="3491806"/>
            <a:ext cx="472440" cy="589280"/>
          </a:xfrm>
          <a:custGeom>
            <a:avLst/>
            <a:gdLst/>
            <a:ahLst/>
            <a:cxnLst/>
            <a:rect l="l" t="t" r="r" b="b"/>
            <a:pathLst>
              <a:path w="472439" h="589279">
                <a:moveTo>
                  <a:pt x="472292" y="179527"/>
                </a:moveTo>
                <a:lnTo>
                  <a:pt x="467553" y="127916"/>
                </a:lnTo>
                <a:lnTo>
                  <a:pt x="450961" y="85537"/>
                </a:lnTo>
                <a:lnTo>
                  <a:pt x="424271" y="52056"/>
                </a:lnTo>
                <a:lnTo>
                  <a:pt x="389237" y="27136"/>
                </a:lnTo>
                <a:lnTo>
                  <a:pt x="347612" y="10445"/>
                </a:lnTo>
                <a:lnTo>
                  <a:pt x="301151" y="1646"/>
                </a:lnTo>
                <a:lnTo>
                  <a:pt x="268355" y="0"/>
                </a:lnTo>
                <a:lnTo>
                  <a:pt x="253334" y="407"/>
                </a:lnTo>
                <a:lnTo>
                  <a:pt x="208664" y="6519"/>
                </a:lnTo>
                <a:lnTo>
                  <a:pt x="166312" y="19966"/>
                </a:lnTo>
                <a:lnTo>
                  <a:pt x="128494" y="40747"/>
                </a:lnTo>
                <a:lnTo>
                  <a:pt x="97425" y="68864"/>
                </a:lnTo>
                <a:lnTo>
                  <a:pt x="75323" y="104314"/>
                </a:lnTo>
                <a:lnTo>
                  <a:pt x="64403" y="147100"/>
                </a:lnTo>
                <a:lnTo>
                  <a:pt x="63631" y="162991"/>
                </a:lnTo>
                <a:lnTo>
                  <a:pt x="64411" y="179047"/>
                </a:lnTo>
                <a:lnTo>
                  <a:pt x="75362" y="220815"/>
                </a:lnTo>
                <a:lnTo>
                  <a:pt x="97295" y="253701"/>
                </a:lnTo>
                <a:lnTo>
                  <a:pt x="127721" y="278626"/>
                </a:lnTo>
                <a:lnTo>
                  <a:pt x="164147" y="296508"/>
                </a:lnTo>
                <a:lnTo>
                  <a:pt x="265993" y="325196"/>
                </a:lnTo>
                <a:lnTo>
                  <a:pt x="281084" y="329540"/>
                </a:lnTo>
                <a:lnTo>
                  <a:pt x="321492" y="345812"/>
                </a:lnTo>
                <a:lnTo>
                  <a:pt x="351088" y="370140"/>
                </a:lnTo>
                <a:lnTo>
                  <a:pt x="365352" y="406632"/>
                </a:lnTo>
                <a:lnTo>
                  <a:pt x="364498" y="423780"/>
                </a:lnTo>
                <a:lnTo>
                  <a:pt x="351228" y="466384"/>
                </a:lnTo>
                <a:lnTo>
                  <a:pt x="324833" y="496640"/>
                </a:lnTo>
                <a:lnTo>
                  <a:pt x="289090" y="515725"/>
                </a:lnTo>
                <a:lnTo>
                  <a:pt x="247779" y="524815"/>
                </a:lnTo>
                <a:lnTo>
                  <a:pt x="233424" y="525828"/>
                </a:lnTo>
                <a:lnTo>
                  <a:pt x="216141" y="525500"/>
                </a:lnTo>
                <a:lnTo>
                  <a:pt x="169289" y="519905"/>
                </a:lnTo>
                <a:lnTo>
                  <a:pt x="130741" y="506474"/>
                </a:lnTo>
                <a:lnTo>
                  <a:pt x="94049" y="474343"/>
                </a:lnTo>
                <a:lnTo>
                  <a:pt x="78901" y="438048"/>
                </a:lnTo>
                <a:lnTo>
                  <a:pt x="75270" y="407388"/>
                </a:lnTo>
                <a:lnTo>
                  <a:pt x="639" y="391337"/>
                </a:lnTo>
                <a:lnTo>
                  <a:pt x="882" y="430355"/>
                </a:lnTo>
                <a:lnTo>
                  <a:pt x="12180" y="480350"/>
                </a:lnTo>
                <a:lnTo>
                  <a:pt x="35436" y="520433"/>
                </a:lnTo>
                <a:lnTo>
                  <a:pt x="69344" y="550970"/>
                </a:lnTo>
                <a:lnTo>
                  <a:pt x="112595" y="572328"/>
                </a:lnTo>
                <a:lnTo>
                  <a:pt x="163883" y="584874"/>
                </a:lnTo>
                <a:lnTo>
                  <a:pt x="201893" y="588524"/>
                </a:lnTo>
                <a:lnTo>
                  <a:pt x="221899" y="588975"/>
                </a:lnTo>
                <a:lnTo>
                  <a:pt x="237237" y="588561"/>
                </a:lnTo>
                <a:lnTo>
                  <a:pt x="283669" y="582316"/>
                </a:lnTo>
                <a:lnTo>
                  <a:pt x="328634" y="568483"/>
                </a:lnTo>
                <a:lnTo>
                  <a:pt x="369438" y="546947"/>
                </a:lnTo>
                <a:lnTo>
                  <a:pt x="403385" y="517599"/>
                </a:lnTo>
                <a:lnTo>
                  <a:pt x="427782" y="480326"/>
                </a:lnTo>
                <a:lnTo>
                  <a:pt x="439933" y="435017"/>
                </a:lnTo>
                <a:lnTo>
                  <a:pt x="440796" y="418109"/>
                </a:lnTo>
                <a:lnTo>
                  <a:pt x="440048" y="400031"/>
                </a:lnTo>
                <a:lnTo>
                  <a:pt x="429528" y="354594"/>
                </a:lnTo>
                <a:lnTo>
                  <a:pt x="408451" y="320665"/>
                </a:lnTo>
                <a:lnTo>
                  <a:pt x="379203" y="296076"/>
                </a:lnTo>
                <a:lnTo>
                  <a:pt x="344169" y="278657"/>
                </a:lnTo>
                <a:lnTo>
                  <a:pt x="305734" y="266241"/>
                </a:lnTo>
                <a:lnTo>
                  <a:pt x="229773" y="245668"/>
                </a:lnTo>
                <a:lnTo>
                  <a:pt x="214962" y="241216"/>
                </a:lnTo>
                <a:lnTo>
                  <a:pt x="176082" y="223685"/>
                </a:lnTo>
                <a:lnTo>
                  <a:pt x="143480" y="185307"/>
                </a:lnTo>
                <a:lnTo>
                  <a:pt x="138453" y="157151"/>
                </a:lnTo>
                <a:lnTo>
                  <a:pt x="139808" y="141590"/>
                </a:lnTo>
                <a:lnTo>
                  <a:pt x="157933" y="104225"/>
                </a:lnTo>
                <a:lnTo>
                  <a:pt x="191245" y="79675"/>
                </a:lnTo>
                <a:lnTo>
                  <a:pt x="232156" y="66448"/>
                </a:lnTo>
                <a:lnTo>
                  <a:pt x="259903" y="63185"/>
                </a:lnTo>
                <a:lnTo>
                  <a:pt x="277171" y="63552"/>
                </a:lnTo>
                <a:lnTo>
                  <a:pt x="323110" y="70075"/>
                </a:lnTo>
                <a:lnTo>
                  <a:pt x="359203" y="86121"/>
                </a:lnTo>
                <a:lnTo>
                  <a:pt x="389674" y="125426"/>
                </a:lnTo>
                <a:lnTo>
                  <a:pt x="397534" y="170661"/>
                </a:lnTo>
                <a:lnTo>
                  <a:pt x="472292" y="179527"/>
                </a:lnTo>
                <a:close/>
              </a:path>
            </a:pathLst>
          </a:custGeom>
          <a:ln w="25400">
            <a:solidFill>
              <a:srgbClr val="FFDD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333099" y="3505191"/>
            <a:ext cx="467359" cy="562610"/>
          </a:xfrm>
          <a:custGeom>
            <a:avLst/>
            <a:gdLst/>
            <a:ahLst/>
            <a:cxnLst/>
            <a:rect l="l" t="t" r="r" b="b"/>
            <a:pathLst>
              <a:path w="467360" h="562610">
                <a:moveTo>
                  <a:pt x="466928" y="0"/>
                </a:moveTo>
                <a:lnTo>
                  <a:pt x="13385" y="0"/>
                </a:lnTo>
                <a:lnTo>
                  <a:pt x="0" y="62992"/>
                </a:lnTo>
                <a:lnTo>
                  <a:pt x="188976" y="62992"/>
                </a:lnTo>
                <a:lnTo>
                  <a:pt x="83464" y="562203"/>
                </a:lnTo>
                <a:lnTo>
                  <a:pt x="158267" y="562203"/>
                </a:lnTo>
                <a:lnTo>
                  <a:pt x="263779" y="62992"/>
                </a:lnTo>
                <a:lnTo>
                  <a:pt x="452755" y="62992"/>
                </a:lnTo>
                <a:lnTo>
                  <a:pt x="466928" y="0"/>
                </a:lnTo>
                <a:close/>
              </a:path>
            </a:pathLst>
          </a:custGeom>
          <a:ln w="25400">
            <a:solidFill>
              <a:srgbClr val="FFDD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i="1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2700" y="3279994"/>
            <a:ext cx="12496800" cy="944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i="1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4455" y="11050851"/>
            <a:ext cx="8921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34"/>
              </a:lnSpc>
            </a:pPr>
            <a:r>
              <a:rPr dirty="0" spc="-225"/>
              <a:t>WEST</a:t>
            </a:r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2014-03-17T03:48:57Z</dcterms:created>
  <dcterms:modified xsi:type="dcterms:W3CDTF">2014-03-17T03:48:57Z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